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0" r:id="rId3"/>
    <p:sldId id="261" r:id="rId4"/>
    <p:sldId id="262" r:id="rId5"/>
    <p:sldId id="271" r:id="rId6"/>
    <p:sldId id="272" r:id="rId7"/>
    <p:sldId id="258" r:id="rId8"/>
    <p:sldId id="263" r:id="rId9"/>
    <p:sldId id="264" r:id="rId10"/>
    <p:sldId id="266" r:id="rId11"/>
    <p:sldId id="267" r:id="rId12"/>
    <p:sldId id="268" r:id="rId13"/>
    <p:sldId id="274" r:id="rId14"/>
    <p:sldId id="270"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ok Ranjan" initials="AR" lastIdx="1" clrIdx="0">
    <p:extLst>
      <p:ext uri="{19B8F6BF-5375-455C-9EA6-DF929625EA0E}">
        <p15:presenceInfo xmlns:p15="http://schemas.microsoft.com/office/powerpoint/2012/main" userId="Alok Ranj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432" autoAdjust="0"/>
  </p:normalViewPr>
  <p:slideViewPr>
    <p:cSldViewPr snapToGrid="0">
      <p:cViewPr>
        <p:scale>
          <a:sx n="66" d="100"/>
          <a:sy n="66" d="100"/>
        </p:scale>
        <p:origin x="1282" y="134"/>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113F10-19C5-401C-A70B-B7AE484BD29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C2F7B60-247F-4AC8-9185-B0D46E0F60C6}">
      <dgm:prSet/>
      <dgm:spPr/>
      <dgm:t>
        <a:bodyPr/>
        <a:lstStyle/>
        <a:p>
          <a:pPr>
            <a:lnSpc>
              <a:spcPct val="100000"/>
            </a:lnSpc>
          </a:pPr>
          <a:r>
            <a:rPr lang="en-IN" cap="none" dirty="0">
              <a:latin typeface="Garamond" panose="02020404030301010803" pitchFamily="18" charset="0"/>
            </a:rPr>
            <a:t>Introduction</a:t>
          </a:r>
          <a:endParaRPr lang="en-US" cap="none" dirty="0">
            <a:latin typeface="Garamond" panose="02020404030301010803" pitchFamily="18" charset="0"/>
          </a:endParaRPr>
        </a:p>
      </dgm:t>
    </dgm:pt>
    <dgm:pt modelId="{0EE44B8F-8F61-497C-B0AA-C415BC2C2987}" type="parTrans" cxnId="{76EDFCB3-4A1D-4756-AD3B-3B6171447540}">
      <dgm:prSet/>
      <dgm:spPr/>
      <dgm:t>
        <a:bodyPr/>
        <a:lstStyle/>
        <a:p>
          <a:endParaRPr lang="en-US">
            <a:latin typeface="Garamond" panose="02020404030301010803" pitchFamily="18" charset="0"/>
          </a:endParaRPr>
        </a:p>
      </dgm:t>
    </dgm:pt>
    <dgm:pt modelId="{8A296ED8-774A-4884-A0EC-67CF538D8824}" type="sibTrans" cxnId="{76EDFCB3-4A1D-4756-AD3B-3B6171447540}">
      <dgm:prSet/>
      <dgm:spPr/>
      <dgm:t>
        <a:bodyPr/>
        <a:lstStyle/>
        <a:p>
          <a:pPr>
            <a:lnSpc>
              <a:spcPct val="100000"/>
            </a:lnSpc>
          </a:pPr>
          <a:endParaRPr lang="en-US">
            <a:latin typeface="Garamond" panose="02020404030301010803" pitchFamily="18" charset="0"/>
          </a:endParaRPr>
        </a:p>
      </dgm:t>
    </dgm:pt>
    <dgm:pt modelId="{49D0045A-13AB-45C0-B7D4-D9562B7A3D72}">
      <dgm:prSet/>
      <dgm:spPr/>
      <dgm:t>
        <a:bodyPr/>
        <a:lstStyle/>
        <a:p>
          <a:pPr>
            <a:lnSpc>
              <a:spcPct val="100000"/>
            </a:lnSpc>
          </a:pPr>
          <a:r>
            <a:rPr lang="en-US" cap="none" dirty="0">
              <a:latin typeface="Garamond" panose="02020404030301010803" pitchFamily="18" charset="0"/>
            </a:rPr>
            <a:t>Material and Methods</a:t>
          </a:r>
        </a:p>
      </dgm:t>
    </dgm:pt>
    <dgm:pt modelId="{F42A865E-722D-4B29-83E8-4B7501EF74C0}" type="parTrans" cxnId="{699FD6EA-9AC5-4A2E-A9DE-7722D7E72E0E}">
      <dgm:prSet/>
      <dgm:spPr/>
      <dgm:t>
        <a:bodyPr/>
        <a:lstStyle/>
        <a:p>
          <a:endParaRPr lang="en-US">
            <a:latin typeface="Garamond" panose="02020404030301010803" pitchFamily="18" charset="0"/>
          </a:endParaRPr>
        </a:p>
      </dgm:t>
    </dgm:pt>
    <dgm:pt modelId="{AB3E135B-54E1-450D-BE69-C1F1BBC5BBE9}" type="sibTrans" cxnId="{699FD6EA-9AC5-4A2E-A9DE-7722D7E72E0E}">
      <dgm:prSet/>
      <dgm:spPr/>
      <dgm:t>
        <a:bodyPr/>
        <a:lstStyle/>
        <a:p>
          <a:pPr>
            <a:lnSpc>
              <a:spcPct val="100000"/>
            </a:lnSpc>
          </a:pPr>
          <a:endParaRPr lang="en-US">
            <a:latin typeface="Garamond" panose="02020404030301010803" pitchFamily="18" charset="0"/>
          </a:endParaRPr>
        </a:p>
      </dgm:t>
    </dgm:pt>
    <dgm:pt modelId="{3FB46303-A52B-4DDF-B2DF-3FCEE3B10F66}">
      <dgm:prSet/>
      <dgm:spPr/>
      <dgm:t>
        <a:bodyPr/>
        <a:lstStyle/>
        <a:p>
          <a:pPr>
            <a:lnSpc>
              <a:spcPct val="100000"/>
            </a:lnSpc>
          </a:pPr>
          <a:r>
            <a:rPr lang="en-IN" cap="none" dirty="0">
              <a:latin typeface="Garamond" panose="02020404030301010803" pitchFamily="18" charset="0"/>
            </a:rPr>
            <a:t>Results</a:t>
          </a:r>
          <a:endParaRPr lang="en-US" cap="none" dirty="0">
            <a:latin typeface="Garamond" panose="02020404030301010803" pitchFamily="18" charset="0"/>
          </a:endParaRPr>
        </a:p>
      </dgm:t>
    </dgm:pt>
    <dgm:pt modelId="{F3D31198-F1C9-4904-B65D-58371216F84B}" type="parTrans" cxnId="{F6DB6532-359D-4BCF-9B31-D6D7182507E4}">
      <dgm:prSet/>
      <dgm:spPr/>
      <dgm:t>
        <a:bodyPr/>
        <a:lstStyle/>
        <a:p>
          <a:endParaRPr lang="en-US">
            <a:latin typeface="Garamond" panose="02020404030301010803" pitchFamily="18" charset="0"/>
          </a:endParaRPr>
        </a:p>
      </dgm:t>
    </dgm:pt>
    <dgm:pt modelId="{5E99AD38-C43F-419D-A46F-F816E42D0B58}" type="sibTrans" cxnId="{F6DB6532-359D-4BCF-9B31-D6D7182507E4}">
      <dgm:prSet/>
      <dgm:spPr/>
      <dgm:t>
        <a:bodyPr/>
        <a:lstStyle/>
        <a:p>
          <a:pPr>
            <a:lnSpc>
              <a:spcPct val="100000"/>
            </a:lnSpc>
          </a:pPr>
          <a:endParaRPr lang="en-US">
            <a:latin typeface="Garamond" panose="02020404030301010803" pitchFamily="18" charset="0"/>
          </a:endParaRPr>
        </a:p>
      </dgm:t>
    </dgm:pt>
    <dgm:pt modelId="{756008DB-F21B-4DF4-ACA7-0B7E7804CA3E}">
      <dgm:prSet/>
      <dgm:spPr/>
      <dgm:t>
        <a:bodyPr/>
        <a:lstStyle/>
        <a:p>
          <a:pPr>
            <a:lnSpc>
              <a:spcPct val="100000"/>
            </a:lnSpc>
          </a:pPr>
          <a:r>
            <a:rPr lang="en-IN" cap="none" dirty="0">
              <a:latin typeface="Garamond" panose="02020404030301010803" pitchFamily="18" charset="0"/>
            </a:rPr>
            <a:t>Discussion</a:t>
          </a:r>
          <a:endParaRPr lang="en-US" cap="none" dirty="0">
            <a:latin typeface="Garamond" panose="02020404030301010803" pitchFamily="18" charset="0"/>
          </a:endParaRPr>
        </a:p>
      </dgm:t>
    </dgm:pt>
    <dgm:pt modelId="{397B5565-50DE-4630-8CBB-AEB1E61BED63}" type="parTrans" cxnId="{112125DD-7448-4D84-A0E2-1674239838A5}">
      <dgm:prSet/>
      <dgm:spPr/>
      <dgm:t>
        <a:bodyPr/>
        <a:lstStyle/>
        <a:p>
          <a:endParaRPr lang="en-US">
            <a:latin typeface="Garamond" panose="02020404030301010803" pitchFamily="18" charset="0"/>
          </a:endParaRPr>
        </a:p>
      </dgm:t>
    </dgm:pt>
    <dgm:pt modelId="{9BB9AE3D-B312-4256-ADDE-AD3BFBEAD0D5}" type="sibTrans" cxnId="{112125DD-7448-4D84-A0E2-1674239838A5}">
      <dgm:prSet/>
      <dgm:spPr/>
      <dgm:t>
        <a:bodyPr/>
        <a:lstStyle/>
        <a:p>
          <a:pPr>
            <a:lnSpc>
              <a:spcPct val="100000"/>
            </a:lnSpc>
          </a:pPr>
          <a:endParaRPr lang="en-US">
            <a:latin typeface="Garamond" panose="02020404030301010803" pitchFamily="18" charset="0"/>
          </a:endParaRPr>
        </a:p>
      </dgm:t>
    </dgm:pt>
    <dgm:pt modelId="{F6E5F3FF-CCE0-4B18-B172-2ECEDF607EDB}">
      <dgm:prSet/>
      <dgm:spPr/>
      <dgm:t>
        <a:bodyPr/>
        <a:lstStyle/>
        <a:p>
          <a:pPr>
            <a:lnSpc>
              <a:spcPct val="100000"/>
            </a:lnSpc>
          </a:pPr>
          <a:r>
            <a:rPr lang="en-IN" cap="none">
              <a:latin typeface="Garamond" panose="02020404030301010803" pitchFamily="18" charset="0"/>
            </a:rPr>
            <a:t>Conclusion</a:t>
          </a:r>
          <a:endParaRPr lang="en-US" cap="none">
            <a:latin typeface="Garamond" panose="02020404030301010803" pitchFamily="18" charset="0"/>
          </a:endParaRPr>
        </a:p>
      </dgm:t>
    </dgm:pt>
    <dgm:pt modelId="{09410F32-BA1A-4283-8E7A-1772FCA56660}" type="parTrans" cxnId="{0F5188C5-D204-4BEC-AB96-626487B68A62}">
      <dgm:prSet/>
      <dgm:spPr/>
      <dgm:t>
        <a:bodyPr/>
        <a:lstStyle/>
        <a:p>
          <a:endParaRPr lang="en-US">
            <a:latin typeface="Garamond" panose="02020404030301010803" pitchFamily="18" charset="0"/>
          </a:endParaRPr>
        </a:p>
      </dgm:t>
    </dgm:pt>
    <dgm:pt modelId="{A493CAE0-6C7A-4FC4-A7BF-4F992AD11DBC}" type="sibTrans" cxnId="{0F5188C5-D204-4BEC-AB96-626487B68A62}">
      <dgm:prSet/>
      <dgm:spPr/>
      <dgm:t>
        <a:bodyPr/>
        <a:lstStyle/>
        <a:p>
          <a:pPr>
            <a:lnSpc>
              <a:spcPct val="100000"/>
            </a:lnSpc>
          </a:pPr>
          <a:endParaRPr lang="en-US">
            <a:latin typeface="Garamond" panose="02020404030301010803" pitchFamily="18" charset="0"/>
          </a:endParaRPr>
        </a:p>
      </dgm:t>
    </dgm:pt>
    <dgm:pt modelId="{A1E99E55-802E-41B1-866D-8512615EFD9E}">
      <dgm:prSet/>
      <dgm:spPr/>
      <dgm:t>
        <a:bodyPr/>
        <a:lstStyle/>
        <a:p>
          <a:pPr>
            <a:lnSpc>
              <a:spcPct val="100000"/>
            </a:lnSpc>
          </a:pPr>
          <a:r>
            <a:rPr lang="en-IN" cap="none">
              <a:latin typeface="Garamond" panose="02020404030301010803" pitchFamily="18" charset="0"/>
            </a:rPr>
            <a:t>Future work</a:t>
          </a:r>
          <a:endParaRPr lang="en-US" cap="none">
            <a:latin typeface="Garamond" panose="02020404030301010803" pitchFamily="18" charset="0"/>
          </a:endParaRPr>
        </a:p>
      </dgm:t>
    </dgm:pt>
    <dgm:pt modelId="{4B4F5349-182B-4D0F-AF25-6569FC192F3C}" type="parTrans" cxnId="{D5A68BBE-0613-42BF-9DB8-3001D515CDA3}">
      <dgm:prSet/>
      <dgm:spPr/>
      <dgm:t>
        <a:bodyPr/>
        <a:lstStyle/>
        <a:p>
          <a:endParaRPr lang="en-US">
            <a:latin typeface="Garamond" panose="02020404030301010803" pitchFamily="18" charset="0"/>
          </a:endParaRPr>
        </a:p>
      </dgm:t>
    </dgm:pt>
    <dgm:pt modelId="{95778CE8-6F54-4E8C-93D5-9DCB8D848257}" type="sibTrans" cxnId="{D5A68BBE-0613-42BF-9DB8-3001D515CDA3}">
      <dgm:prSet/>
      <dgm:spPr/>
      <dgm:t>
        <a:bodyPr/>
        <a:lstStyle/>
        <a:p>
          <a:endParaRPr lang="en-US">
            <a:latin typeface="Garamond" panose="02020404030301010803" pitchFamily="18" charset="0"/>
          </a:endParaRPr>
        </a:p>
      </dgm:t>
    </dgm:pt>
    <dgm:pt modelId="{2127674D-A7F2-47C1-AC89-21321F2119D5}" type="pres">
      <dgm:prSet presAssocID="{48113F10-19C5-401C-A70B-B7AE484BD29C}" presName="root" presStyleCnt="0">
        <dgm:presLayoutVars>
          <dgm:dir/>
          <dgm:resizeHandles val="exact"/>
        </dgm:presLayoutVars>
      </dgm:prSet>
      <dgm:spPr/>
    </dgm:pt>
    <dgm:pt modelId="{767CFC24-B631-4C36-8FA6-BE3D98EF5187}" type="pres">
      <dgm:prSet presAssocID="{48113F10-19C5-401C-A70B-B7AE484BD29C}" presName="container" presStyleCnt="0">
        <dgm:presLayoutVars>
          <dgm:dir/>
          <dgm:resizeHandles val="exact"/>
        </dgm:presLayoutVars>
      </dgm:prSet>
      <dgm:spPr/>
    </dgm:pt>
    <dgm:pt modelId="{01ECD144-F6EE-4395-BDC0-79E304E6F301}" type="pres">
      <dgm:prSet presAssocID="{2C2F7B60-247F-4AC8-9185-B0D46E0F60C6}" presName="compNode" presStyleCnt="0"/>
      <dgm:spPr/>
    </dgm:pt>
    <dgm:pt modelId="{73933563-F9DA-4A47-BAFB-4A6D94B051AB}" type="pres">
      <dgm:prSet presAssocID="{2C2F7B60-247F-4AC8-9185-B0D46E0F60C6}" presName="iconBgRect" presStyleLbl="bgShp" presStyleIdx="0" presStyleCnt="6"/>
      <dgm:spPr/>
    </dgm:pt>
    <dgm:pt modelId="{8629E934-445D-4BD3-86C8-A5D03DACE580}" type="pres">
      <dgm:prSet presAssocID="{2C2F7B60-247F-4AC8-9185-B0D46E0F60C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8863B7F0-362B-49A4-8AAD-E3A82F082D82}" type="pres">
      <dgm:prSet presAssocID="{2C2F7B60-247F-4AC8-9185-B0D46E0F60C6}" presName="spaceRect" presStyleCnt="0"/>
      <dgm:spPr/>
    </dgm:pt>
    <dgm:pt modelId="{43B975D7-6F35-4B67-8799-D749022D96FF}" type="pres">
      <dgm:prSet presAssocID="{2C2F7B60-247F-4AC8-9185-B0D46E0F60C6}" presName="textRect" presStyleLbl="revTx" presStyleIdx="0" presStyleCnt="6">
        <dgm:presLayoutVars>
          <dgm:chMax val="1"/>
          <dgm:chPref val="1"/>
        </dgm:presLayoutVars>
      </dgm:prSet>
      <dgm:spPr/>
    </dgm:pt>
    <dgm:pt modelId="{8657FE99-D7DF-4A64-AC68-AB1ECCE89FB7}" type="pres">
      <dgm:prSet presAssocID="{8A296ED8-774A-4884-A0EC-67CF538D8824}" presName="sibTrans" presStyleLbl="sibTrans2D1" presStyleIdx="0" presStyleCnt="0"/>
      <dgm:spPr/>
    </dgm:pt>
    <dgm:pt modelId="{1DB35457-BED5-408E-BC8A-3EEC0A43609C}" type="pres">
      <dgm:prSet presAssocID="{49D0045A-13AB-45C0-B7D4-D9562B7A3D72}" presName="compNode" presStyleCnt="0"/>
      <dgm:spPr/>
    </dgm:pt>
    <dgm:pt modelId="{B5DE186D-C620-4E45-992C-0DBD1EDC8B99}" type="pres">
      <dgm:prSet presAssocID="{49D0045A-13AB-45C0-B7D4-D9562B7A3D72}" presName="iconBgRect" presStyleLbl="bgShp" presStyleIdx="1" presStyleCnt="6"/>
      <dgm:spPr/>
    </dgm:pt>
    <dgm:pt modelId="{5BFF2559-5E6F-45EC-8D0F-84748925007E}" type="pres">
      <dgm:prSet presAssocID="{49D0045A-13AB-45C0-B7D4-D9562B7A3D72}" presName="iconRect" presStyleLbl="node1" presStyleIdx="1" presStyleCnt="6"/>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esearch"/>
        </a:ext>
      </dgm:extLst>
    </dgm:pt>
    <dgm:pt modelId="{301EC144-2321-4171-AB6F-1C311D6B22A2}" type="pres">
      <dgm:prSet presAssocID="{49D0045A-13AB-45C0-B7D4-D9562B7A3D72}" presName="spaceRect" presStyleCnt="0"/>
      <dgm:spPr/>
    </dgm:pt>
    <dgm:pt modelId="{0C38E88A-92BF-420A-86D6-D9EB26F65009}" type="pres">
      <dgm:prSet presAssocID="{49D0045A-13AB-45C0-B7D4-D9562B7A3D72}" presName="textRect" presStyleLbl="revTx" presStyleIdx="1" presStyleCnt="6">
        <dgm:presLayoutVars>
          <dgm:chMax val="1"/>
          <dgm:chPref val="1"/>
        </dgm:presLayoutVars>
      </dgm:prSet>
      <dgm:spPr/>
    </dgm:pt>
    <dgm:pt modelId="{05695C18-85D7-4AE9-B417-F194BC97EB73}" type="pres">
      <dgm:prSet presAssocID="{AB3E135B-54E1-450D-BE69-C1F1BBC5BBE9}" presName="sibTrans" presStyleLbl="sibTrans2D1" presStyleIdx="0" presStyleCnt="0"/>
      <dgm:spPr/>
    </dgm:pt>
    <dgm:pt modelId="{722EE13C-43C0-438D-BDD2-7EF8DC861C8B}" type="pres">
      <dgm:prSet presAssocID="{3FB46303-A52B-4DDF-B2DF-3FCEE3B10F66}" presName="compNode" presStyleCnt="0"/>
      <dgm:spPr/>
    </dgm:pt>
    <dgm:pt modelId="{2E64E813-3819-4190-8790-6CA735230DB7}" type="pres">
      <dgm:prSet presAssocID="{3FB46303-A52B-4DDF-B2DF-3FCEE3B10F66}" presName="iconBgRect" presStyleLbl="bgShp" presStyleIdx="2" presStyleCnt="6"/>
      <dgm:spPr/>
    </dgm:pt>
    <dgm:pt modelId="{B700409A-E153-48D2-A516-27EB895FAC0C}" type="pres">
      <dgm:prSet presAssocID="{3FB46303-A52B-4DDF-B2DF-3FCEE3B10F6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BF7E41A5-1D9C-427B-86C0-0C3E2FE645F2}" type="pres">
      <dgm:prSet presAssocID="{3FB46303-A52B-4DDF-B2DF-3FCEE3B10F66}" presName="spaceRect" presStyleCnt="0"/>
      <dgm:spPr/>
    </dgm:pt>
    <dgm:pt modelId="{91B437B7-4A27-4775-ADFB-5F92D27B8C7C}" type="pres">
      <dgm:prSet presAssocID="{3FB46303-A52B-4DDF-B2DF-3FCEE3B10F66}" presName="textRect" presStyleLbl="revTx" presStyleIdx="2" presStyleCnt="6">
        <dgm:presLayoutVars>
          <dgm:chMax val="1"/>
          <dgm:chPref val="1"/>
        </dgm:presLayoutVars>
      </dgm:prSet>
      <dgm:spPr/>
    </dgm:pt>
    <dgm:pt modelId="{7DE82DEB-010B-4D56-9227-2F2584D940AF}" type="pres">
      <dgm:prSet presAssocID="{5E99AD38-C43F-419D-A46F-F816E42D0B58}" presName="sibTrans" presStyleLbl="sibTrans2D1" presStyleIdx="0" presStyleCnt="0"/>
      <dgm:spPr/>
    </dgm:pt>
    <dgm:pt modelId="{CAFF8FA7-6775-4E9D-B023-3904FA9DAE49}" type="pres">
      <dgm:prSet presAssocID="{756008DB-F21B-4DF4-ACA7-0B7E7804CA3E}" presName="compNode" presStyleCnt="0"/>
      <dgm:spPr/>
    </dgm:pt>
    <dgm:pt modelId="{1AC3047B-99E5-4E17-82E9-D38BAC0159C8}" type="pres">
      <dgm:prSet presAssocID="{756008DB-F21B-4DF4-ACA7-0B7E7804CA3E}" presName="iconBgRect" presStyleLbl="bgShp" presStyleIdx="3" presStyleCnt="6"/>
      <dgm:spPr/>
    </dgm:pt>
    <dgm:pt modelId="{A1AD8A52-B639-4A2B-B77E-6D85392715DD}" type="pres">
      <dgm:prSet presAssocID="{756008DB-F21B-4DF4-ACA7-0B7E7804CA3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94D26D6E-4723-41ED-99DF-BEB15FC87B24}" type="pres">
      <dgm:prSet presAssocID="{756008DB-F21B-4DF4-ACA7-0B7E7804CA3E}" presName="spaceRect" presStyleCnt="0"/>
      <dgm:spPr/>
    </dgm:pt>
    <dgm:pt modelId="{BC89B2DA-43EB-48A7-8F15-21E15EB9BF18}" type="pres">
      <dgm:prSet presAssocID="{756008DB-F21B-4DF4-ACA7-0B7E7804CA3E}" presName="textRect" presStyleLbl="revTx" presStyleIdx="3" presStyleCnt="6">
        <dgm:presLayoutVars>
          <dgm:chMax val="1"/>
          <dgm:chPref val="1"/>
        </dgm:presLayoutVars>
      </dgm:prSet>
      <dgm:spPr/>
    </dgm:pt>
    <dgm:pt modelId="{0CEE0074-8747-4985-9F51-B9B29FEE1997}" type="pres">
      <dgm:prSet presAssocID="{9BB9AE3D-B312-4256-ADDE-AD3BFBEAD0D5}" presName="sibTrans" presStyleLbl="sibTrans2D1" presStyleIdx="0" presStyleCnt="0"/>
      <dgm:spPr/>
    </dgm:pt>
    <dgm:pt modelId="{99B90D5C-A5FB-44F8-AF4B-07297A0872F8}" type="pres">
      <dgm:prSet presAssocID="{F6E5F3FF-CCE0-4B18-B172-2ECEDF607EDB}" presName="compNode" presStyleCnt="0"/>
      <dgm:spPr/>
    </dgm:pt>
    <dgm:pt modelId="{C599D85B-4BBB-4369-B635-75C5C082403E}" type="pres">
      <dgm:prSet presAssocID="{F6E5F3FF-CCE0-4B18-B172-2ECEDF607EDB}" presName="iconBgRect" presStyleLbl="bgShp" presStyleIdx="4" presStyleCnt="6"/>
      <dgm:spPr/>
    </dgm:pt>
    <dgm:pt modelId="{0168847B-13AC-49C6-AA30-CA5442BEE21D}" type="pres">
      <dgm:prSet presAssocID="{F6E5F3FF-CCE0-4B18-B172-2ECEDF607ED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F1CA7E72-3B4B-4EA9-8CEF-567F0E09828E}" type="pres">
      <dgm:prSet presAssocID="{F6E5F3FF-CCE0-4B18-B172-2ECEDF607EDB}" presName="spaceRect" presStyleCnt="0"/>
      <dgm:spPr/>
    </dgm:pt>
    <dgm:pt modelId="{375C4726-EBFC-4B86-BF48-9E925FA5A76F}" type="pres">
      <dgm:prSet presAssocID="{F6E5F3FF-CCE0-4B18-B172-2ECEDF607EDB}" presName="textRect" presStyleLbl="revTx" presStyleIdx="4" presStyleCnt="6">
        <dgm:presLayoutVars>
          <dgm:chMax val="1"/>
          <dgm:chPref val="1"/>
        </dgm:presLayoutVars>
      </dgm:prSet>
      <dgm:spPr/>
    </dgm:pt>
    <dgm:pt modelId="{81479954-DA2E-4D14-B54E-671DE85EF4D0}" type="pres">
      <dgm:prSet presAssocID="{A493CAE0-6C7A-4FC4-A7BF-4F992AD11DBC}" presName="sibTrans" presStyleLbl="sibTrans2D1" presStyleIdx="0" presStyleCnt="0"/>
      <dgm:spPr/>
    </dgm:pt>
    <dgm:pt modelId="{7617691A-B097-468F-A35E-96A46B2D91A1}" type="pres">
      <dgm:prSet presAssocID="{A1E99E55-802E-41B1-866D-8512615EFD9E}" presName="compNode" presStyleCnt="0"/>
      <dgm:spPr/>
    </dgm:pt>
    <dgm:pt modelId="{FDD45CE8-3BFE-4A8E-A6CC-5B75C4ED765E}" type="pres">
      <dgm:prSet presAssocID="{A1E99E55-802E-41B1-866D-8512615EFD9E}" presName="iconBgRect" presStyleLbl="bgShp" presStyleIdx="5" presStyleCnt="6"/>
      <dgm:spPr/>
    </dgm:pt>
    <dgm:pt modelId="{DA4C91B5-BF43-4221-B2E6-B36E68B2DCC4}" type="pres">
      <dgm:prSet presAssocID="{A1E99E55-802E-41B1-866D-8512615EFD9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andshake"/>
        </a:ext>
      </dgm:extLst>
    </dgm:pt>
    <dgm:pt modelId="{68005E77-9CC1-4D90-98C3-091486E01F0A}" type="pres">
      <dgm:prSet presAssocID="{A1E99E55-802E-41B1-866D-8512615EFD9E}" presName="spaceRect" presStyleCnt="0"/>
      <dgm:spPr/>
    </dgm:pt>
    <dgm:pt modelId="{15DC2E5C-C88D-4EB3-8D7B-C67E99D0E8A4}" type="pres">
      <dgm:prSet presAssocID="{A1E99E55-802E-41B1-866D-8512615EFD9E}" presName="textRect" presStyleLbl="revTx" presStyleIdx="5" presStyleCnt="6">
        <dgm:presLayoutVars>
          <dgm:chMax val="1"/>
          <dgm:chPref val="1"/>
        </dgm:presLayoutVars>
      </dgm:prSet>
      <dgm:spPr/>
    </dgm:pt>
  </dgm:ptLst>
  <dgm:cxnLst>
    <dgm:cxn modelId="{1C30D504-7431-4C51-929D-47834732BFD9}" type="presOf" srcId="{A493CAE0-6C7A-4FC4-A7BF-4F992AD11DBC}" destId="{81479954-DA2E-4D14-B54E-671DE85EF4D0}" srcOrd="0" destOrd="0" presId="urn:microsoft.com/office/officeart/2018/2/layout/IconCircleList"/>
    <dgm:cxn modelId="{FB2A0B2A-0783-473E-9CF0-91C17EF25813}" type="presOf" srcId="{F6E5F3FF-CCE0-4B18-B172-2ECEDF607EDB}" destId="{375C4726-EBFC-4B86-BF48-9E925FA5A76F}" srcOrd="0" destOrd="0" presId="urn:microsoft.com/office/officeart/2018/2/layout/IconCircleList"/>
    <dgm:cxn modelId="{F6DB6532-359D-4BCF-9B31-D6D7182507E4}" srcId="{48113F10-19C5-401C-A70B-B7AE484BD29C}" destId="{3FB46303-A52B-4DDF-B2DF-3FCEE3B10F66}" srcOrd="2" destOrd="0" parTransId="{F3D31198-F1C9-4904-B65D-58371216F84B}" sibTransId="{5E99AD38-C43F-419D-A46F-F816E42D0B58}"/>
    <dgm:cxn modelId="{3E818942-640F-4433-AEBD-6025A3416249}" type="presOf" srcId="{48113F10-19C5-401C-A70B-B7AE484BD29C}" destId="{2127674D-A7F2-47C1-AC89-21321F2119D5}" srcOrd="0" destOrd="0" presId="urn:microsoft.com/office/officeart/2018/2/layout/IconCircleList"/>
    <dgm:cxn modelId="{4BFDBE74-2C52-445C-B218-158BFFE3B525}" type="presOf" srcId="{2C2F7B60-247F-4AC8-9185-B0D46E0F60C6}" destId="{43B975D7-6F35-4B67-8799-D749022D96FF}" srcOrd="0" destOrd="0" presId="urn:microsoft.com/office/officeart/2018/2/layout/IconCircleList"/>
    <dgm:cxn modelId="{B7227756-1AF8-4A6D-9552-66AAA4223E54}" type="presOf" srcId="{5E99AD38-C43F-419D-A46F-F816E42D0B58}" destId="{7DE82DEB-010B-4D56-9227-2F2584D940AF}" srcOrd="0" destOrd="0" presId="urn:microsoft.com/office/officeart/2018/2/layout/IconCircleList"/>
    <dgm:cxn modelId="{08F62497-5114-4ED4-9CB8-ED4D6E7DA50D}" type="presOf" srcId="{A1E99E55-802E-41B1-866D-8512615EFD9E}" destId="{15DC2E5C-C88D-4EB3-8D7B-C67E99D0E8A4}" srcOrd="0" destOrd="0" presId="urn:microsoft.com/office/officeart/2018/2/layout/IconCircleList"/>
    <dgm:cxn modelId="{F5BB0BA4-9C5E-4F6D-8050-23268645CBA2}" type="presOf" srcId="{756008DB-F21B-4DF4-ACA7-0B7E7804CA3E}" destId="{BC89B2DA-43EB-48A7-8F15-21E15EB9BF18}" srcOrd="0" destOrd="0" presId="urn:microsoft.com/office/officeart/2018/2/layout/IconCircleList"/>
    <dgm:cxn modelId="{47A3FCA8-4285-404C-803E-917C3B9C3A94}" type="presOf" srcId="{3FB46303-A52B-4DDF-B2DF-3FCEE3B10F66}" destId="{91B437B7-4A27-4775-ADFB-5F92D27B8C7C}" srcOrd="0" destOrd="0" presId="urn:microsoft.com/office/officeart/2018/2/layout/IconCircleList"/>
    <dgm:cxn modelId="{76EDFCB3-4A1D-4756-AD3B-3B6171447540}" srcId="{48113F10-19C5-401C-A70B-B7AE484BD29C}" destId="{2C2F7B60-247F-4AC8-9185-B0D46E0F60C6}" srcOrd="0" destOrd="0" parTransId="{0EE44B8F-8F61-497C-B0AA-C415BC2C2987}" sibTransId="{8A296ED8-774A-4884-A0EC-67CF538D8824}"/>
    <dgm:cxn modelId="{AA864BB4-5AB7-48B3-9BAB-16C47CBD5112}" type="presOf" srcId="{AB3E135B-54E1-450D-BE69-C1F1BBC5BBE9}" destId="{05695C18-85D7-4AE9-B417-F194BC97EB73}" srcOrd="0" destOrd="0" presId="urn:microsoft.com/office/officeart/2018/2/layout/IconCircleList"/>
    <dgm:cxn modelId="{D5A68BBE-0613-42BF-9DB8-3001D515CDA3}" srcId="{48113F10-19C5-401C-A70B-B7AE484BD29C}" destId="{A1E99E55-802E-41B1-866D-8512615EFD9E}" srcOrd="5" destOrd="0" parTransId="{4B4F5349-182B-4D0F-AF25-6569FC192F3C}" sibTransId="{95778CE8-6F54-4E8C-93D5-9DCB8D848257}"/>
    <dgm:cxn modelId="{0F5188C5-D204-4BEC-AB96-626487B68A62}" srcId="{48113F10-19C5-401C-A70B-B7AE484BD29C}" destId="{F6E5F3FF-CCE0-4B18-B172-2ECEDF607EDB}" srcOrd="4" destOrd="0" parTransId="{09410F32-BA1A-4283-8E7A-1772FCA56660}" sibTransId="{A493CAE0-6C7A-4FC4-A7BF-4F992AD11DBC}"/>
    <dgm:cxn modelId="{112125DD-7448-4D84-A0E2-1674239838A5}" srcId="{48113F10-19C5-401C-A70B-B7AE484BD29C}" destId="{756008DB-F21B-4DF4-ACA7-0B7E7804CA3E}" srcOrd="3" destOrd="0" parTransId="{397B5565-50DE-4630-8CBB-AEB1E61BED63}" sibTransId="{9BB9AE3D-B312-4256-ADDE-AD3BFBEAD0D5}"/>
    <dgm:cxn modelId="{699FD6EA-9AC5-4A2E-A9DE-7722D7E72E0E}" srcId="{48113F10-19C5-401C-A70B-B7AE484BD29C}" destId="{49D0045A-13AB-45C0-B7D4-D9562B7A3D72}" srcOrd="1" destOrd="0" parTransId="{F42A865E-722D-4B29-83E8-4B7501EF74C0}" sibTransId="{AB3E135B-54E1-450D-BE69-C1F1BBC5BBE9}"/>
    <dgm:cxn modelId="{A55A1DEE-A831-42E4-BCFD-A1115FF82045}" type="presOf" srcId="{49D0045A-13AB-45C0-B7D4-D9562B7A3D72}" destId="{0C38E88A-92BF-420A-86D6-D9EB26F65009}" srcOrd="0" destOrd="0" presId="urn:microsoft.com/office/officeart/2018/2/layout/IconCircleList"/>
    <dgm:cxn modelId="{464D02F2-7AC3-4031-B23F-DEF3A65ED01A}" type="presOf" srcId="{9BB9AE3D-B312-4256-ADDE-AD3BFBEAD0D5}" destId="{0CEE0074-8747-4985-9F51-B9B29FEE1997}" srcOrd="0" destOrd="0" presId="urn:microsoft.com/office/officeart/2018/2/layout/IconCircleList"/>
    <dgm:cxn modelId="{3F4766F8-B871-4017-B7AF-013869312C1B}" type="presOf" srcId="{8A296ED8-774A-4884-A0EC-67CF538D8824}" destId="{8657FE99-D7DF-4A64-AC68-AB1ECCE89FB7}" srcOrd="0" destOrd="0" presId="urn:microsoft.com/office/officeart/2018/2/layout/IconCircleList"/>
    <dgm:cxn modelId="{67DDCD3B-5EAF-434B-A377-B4DA200581CD}" type="presParOf" srcId="{2127674D-A7F2-47C1-AC89-21321F2119D5}" destId="{767CFC24-B631-4C36-8FA6-BE3D98EF5187}" srcOrd="0" destOrd="0" presId="urn:microsoft.com/office/officeart/2018/2/layout/IconCircleList"/>
    <dgm:cxn modelId="{AC3E4EA4-A467-4E23-848D-164C8064ACA4}" type="presParOf" srcId="{767CFC24-B631-4C36-8FA6-BE3D98EF5187}" destId="{01ECD144-F6EE-4395-BDC0-79E304E6F301}" srcOrd="0" destOrd="0" presId="urn:microsoft.com/office/officeart/2018/2/layout/IconCircleList"/>
    <dgm:cxn modelId="{13841DF5-ABF9-475B-A34D-6250487A131F}" type="presParOf" srcId="{01ECD144-F6EE-4395-BDC0-79E304E6F301}" destId="{73933563-F9DA-4A47-BAFB-4A6D94B051AB}" srcOrd="0" destOrd="0" presId="urn:microsoft.com/office/officeart/2018/2/layout/IconCircleList"/>
    <dgm:cxn modelId="{743C4EAA-913E-427F-AE7A-BA24D8BC334D}" type="presParOf" srcId="{01ECD144-F6EE-4395-BDC0-79E304E6F301}" destId="{8629E934-445D-4BD3-86C8-A5D03DACE580}" srcOrd="1" destOrd="0" presId="urn:microsoft.com/office/officeart/2018/2/layout/IconCircleList"/>
    <dgm:cxn modelId="{E43A4A56-89DA-4D77-A018-9CF65C0383E5}" type="presParOf" srcId="{01ECD144-F6EE-4395-BDC0-79E304E6F301}" destId="{8863B7F0-362B-49A4-8AAD-E3A82F082D82}" srcOrd="2" destOrd="0" presId="urn:microsoft.com/office/officeart/2018/2/layout/IconCircleList"/>
    <dgm:cxn modelId="{E0D99699-8598-4FE4-ADF8-BB362F7C42CC}" type="presParOf" srcId="{01ECD144-F6EE-4395-BDC0-79E304E6F301}" destId="{43B975D7-6F35-4B67-8799-D749022D96FF}" srcOrd="3" destOrd="0" presId="urn:microsoft.com/office/officeart/2018/2/layout/IconCircleList"/>
    <dgm:cxn modelId="{7DE8E23A-6605-4A05-A9EA-A2FE38972CF0}" type="presParOf" srcId="{767CFC24-B631-4C36-8FA6-BE3D98EF5187}" destId="{8657FE99-D7DF-4A64-AC68-AB1ECCE89FB7}" srcOrd="1" destOrd="0" presId="urn:microsoft.com/office/officeart/2018/2/layout/IconCircleList"/>
    <dgm:cxn modelId="{BD20EF20-77FE-48A6-A20A-554333637323}" type="presParOf" srcId="{767CFC24-B631-4C36-8FA6-BE3D98EF5187}" destId="{1DB35457-BED5-408E-BC8A-3EEC0A43609C}" srcOrd="2" destOrd="0" presId="urn:microsoft.com/office/officeart/2018/2/layout/IconCircleList"/>
    <dgm:cxn modelId="{CC21281D-EBDD-4283-8E16-8B57932E2A5F}" type="presParOf" srcId="{1DB35457-BED5-408E-BC8A-3EEC0A43609C}" destId="{B5DE186D-C620-4E45-992C-0DBD1EDC8B99}" srcOrd="0" destOrd="0" presId="urn:microsoft.com/office/officeart/2018/2/layout/IconCircleList"/>
    <dgm:cxn modelId="{1BC1901D-54AA-4945-98B2-2304C60B6B5F}" type="presParOf" srcId="{1DB35457-BED5-408E-BC8A-3EEC0A43609C}" destId="{5BFF2559-5E6F-45EC-8D0F-84748925007E}" srcOrd="1" destOrd="0" presId="urn:microsoft.com/office/officeart/2018/2/layout/IconCircleList"/>
    <dgm:cxn modelId="{9849F938-3F3C-4401-AD37-54DC30F736A0}" type="presParOf" srcId="{1DB35457-BED5-408E-BC8A-3EEC0A43609C}" destId="{301EC144-2321-4171-AB6F-1C311D6B22A2}" srcOrd="2" destOrd="0" presId="urn:microsoft.com/office/officeart/2018/2/layout/IconCircleList"/>
    <dgm:cxn modelId="{874CB107-7244-4A24-9DAA-7D3ACD3BA82B}" type="presParOf" srcId="{1DB35457-BED5-408E-BC8A-3EEC0A43609C}" destId="{0C38E88A-92BF-420A-86D6-D9EB26F65009}" srcOrd="3" destOrd="0" presId="urn:microsoft.com/office/officeart/2018/2/layout/IconCircleList"/>
    <dgm:cxn modelId="{AF5F7983-307D-415A-8FEA-DEB19787936A}" type="presParOf" srcId="{767CFC24-B631-4C36-8FA6-BE3D98EF5187}" destId="{05695C18-85D7-4AE9-B417-F194BC97EB73}" srcOrd="3" destOrd="0" presId="urn:microsoft.com/office/officeart/2018/2/layout/IconCircleList"/>
    <dgm:cxn modelId="{AC97BE6E-8B1B-4E99-82F0-14FCCD9EFDF6}" type="presParOf" srcId="{767CFC24-B631-4C36-8FA6-BE3D98EF5187}" destId="{722EE13C-43C0-438D-BDD2-7EF8DC861C8B}" srcOrd="4" destOrd="0" presId="urn:microsoft.com/office/officeart/2018/2/layout/IconCircleList"/>
    <dgm:cxn modelId="{78F3675A-A8B1-412C-B7C4-DB2F5C33AED6}" type="presParOf" srcId="{722EE13C-43C0-438D-BDD2-7EF8DC861C8B}" destId="{2E64E813-3819-4190-8790-6CA735230DB7}" srcOrd="0" destOrd="0" presId="urn:microsoft.com/office/officeart/2018/2/layout/IconCircleList"/>
    <dgm:cxn modelId="{692B92D1-58A0-421E-BDC5-FC82DEF3AD2D}" type="presParOf" srcId="{722EE13C-43C0-438D-BDD2-7EF8DC861C8B}" destId="{B700409A-E153-48D2-A516-27EB895FAC0C}" srcOrd="1" destOrd="0" presId="urn:microsoft.com/office/officeart/2018/2/layout/IconCircleList"/>
    <dgm:cxn modelId="{57AF1FB8-18D7-4ED8-887C-F9FE768B8F2D}" type="presParOf" srcId="{722EE13C-43C0-438D-BDD2-7EF8DC861C8B}" destId="{BF7E41A5-1D9C-427B-86C0-0C3E2FE645F2}" srcOrd="2" destOrd="0" presId="urn:microsoft.com/office/officeart/2018/2/layout/IconCircleList"/>
    <dgm:cxn modelId="{DF92E947-BA41-449F-A0E1-6AA811425EFD}" type="presParOf" srcId="{722EE13C-43C0-438D-BDD2-7EF8DC861C8B}" destId="{91B437B7-4A27-4775-ADFB-5F92D27B8C7C}" srcOrd="3" destOrd="0" presId="urn:microsoft.com/office/officeart/2018/2/layout/IconCircleList"/>
    <dgm:cxn modelId="{F4627D1D-F795-46A7-896F-4596265CED85}" type="presParOf" srcId="{767CFC24-B631-4C36-8FA6-BE3D98EF5187}" destId="{7DE82DEB-010B-4D56-9227-2F2584D940AF}" srcOrd="5" destOrd="0" presId="urn:microsoft.com/office/officeart/2018/2/layout/IconCircleList"/>
    <dgm:cxn modelId="{432D70EE-9286-4629-9E7F-9ECF3071C1FA}" type="presParOf" srcId="{767CFC24-B631-4C36-8FA6-BE3D98EF5187}" destId="{CAFF8FA7-6775-4E9D-B023-3904FA9DAE49}" srcOrd="6" destOrd="0" presId="urn:microsoft.com/office/officeart/2018/2/layout/IconCircleList"/>
    <dgm:cxn modelId="{5F6E3FC1-48C0-40D4-B21A-C65D19C8A153}" type="presParOf" srcId="{CAFF8FA7-6775-4E9D-B023-3904FA9DAE49}" destId="{1AC3047B-99E5-4E17-82E9-D38BAC0159C8}" srcOrd="0" destOrd="0" presId="urn:microsoft.com/office/officeart/2018/2/layout/IconCircleList"/>
    <dgm:cxn modelId="{79559F86-64B5-46A4-A591-29FB29E4F9B1}" type="presParOf" srcId="{CAFF8FA7-6775-4E9D-B023-3904FA9DAE49}" destId="{A1AD8A52-B639-4A2B-B77E-6D85392715DD}" srcOrd="1" destOrd="0" presId="urn:microsoft.com/office/officeart/2018/2/layout/IconCircleList"/>
    <dgm:cxn modelId="{F77344CB-2A71-455D-810B-73161C027C36}" type="presParOf" srcId="{CAFF8FA7-6775-4E9D-B023-3904FA9DAE49}" destId="{94D26D6E-4723-41ED-99DF-BEB15FC87B24}" srcOrd="2" destOrd="0" presId="urn:microsoft.com/office/officeart/2018/2/layout/IconCircleList"/>
    <dgm:cxn modelId="{D087AC41-1A6E-46E8-9804-B25699B8CA10}" type="presParOf" srcId="{CAFF8FA7-6775-4E9D-B023-3904FA9DAE49}" destId="{BC89B2DA-43EB-48A7-8F15-21E15EB9BF18}" srcOrd="3" destOrd="0" presId="urn:microsoft.com/office/officeart/2018/2/layout/IconCircleList"/>
    <dgm:cxn modelId="{676263F8-1DFF-4F22-BD04-05877E1C753E}" type="presParOf" srcId="{767CFC24-B631-4C36-8FA6-BE3D98EF5187}" destId="{0CEE0074-8747-4985-9F51-B9B29FEE1997}" srcOrd="7" destOrd="0" presId="urn:microsoft.com/office/officeart/2018/2/layout/IconCircleList"/>
    <dgm:cxn modelId="{D0037190-4010-4804-A4F3-B3BE9AB6CC24}" type="presParOf" srcId="{767CFC24-B631-4C36-8FA6-BE3D98EF5187}" destId="{99B90D5C-A5FB-44F8-AF4B-07297A0872F8}" srcOrd="8" destOrd="0" presId="urn:microsoft.com/office/officeart/2018/2/layout/IconCircleList"/>
    <dgm:cxn modelId="{09D2B01F-6A44-4C39-A84E-7B64B99B8A2A}" type="presParOf" srcId="{99B90D5C-A5FB-44F8-AF4B-07297A0872F8}" destId="{C599D85B-4BBB-4369-B635-75C5C082403E}" srcOrd="0" destOrd="0" presId="urn:microsoft.com/office/officeart/2018/2/layout/IconCircleList"/>
    <dgm:cxn modelId="{4FB65494-4781-4AD4-A139-7AC5C74C3943}" type="presParOf" srcId="{99B90D5C-A5FB-44F8-AF4B-07297A0872F8}" destId="{0168847B-13AC-49C6-AA30-CA5442BEE21D}" srcOrd="1" destOrd="0" presId="urn:microsoft.com/office/officeart/2018/2/layout/IconCircleList"/>
    <dgm:cxn modelId="{4C526030-AA84-45AA-9A79-3EB81673F261}" type="presParOf" srcId="{99B90D5C-A5FB-44F8-AF4B-07297A0872F8}" destId="{F1CA7E72-3B4B-4EA9-8CEF-567F0E09828E}" srcOrd="2" destOrd="0" presId="urn:microsoft.com/office/officeart/2018/2/layout/IconCircleList"/>
    <dgm:cxn modelId="{8FA4CA8F-2A62-42A0-8E36-CC96CFA68E73}" type="presParOf" srcId="{99B90D5C-A5FB-44F8-AF4B-07297A0872F8}" destId="{375C4726-EBFC-4B86-BF48-9E925FA5A76F}" srcOrd="3" destOrd="0" presId="urn:microsoft.com/office/officeart/2018/2/layout/IconCircleList"/>
    <dgm:cxn modelId="{BBA80A8B-D85E-4BE8-9D39-01A245B1811D}" type="presParOf" srcId="{767CFC24-B631-4C36-8FA6-BE3D98EF5187}" destId="{81479954-DA2E-4D14-B54E-671DE85EF4D0}" srcOrd="9" destOrd="0" presId="urn:microsoft.com/office/officeart/2018/2/layout/IconCircleList"/>
    <dgm:cxn modelId="{50D07CA7-D95B-4476-9A4A-4B33052EBDFB}" type="presParOf" srcId="{767CFC24-B631-4C36-8FA6-BE3D98EF5187}" destId="{7617691A-B097-468F-A35E-96A46B2D91A1}" srcOrd="10" destOrd="0" presId="urn:microsoft.com/office/officeart/2018/2/layout/IconCircleList"/>
    <dgm:cxn modelId="{E8FE6BB3-592F-4629-BB6D-A38043B3A29D}" type="presParOf" srcId="{7617691A-B097-468F-A35E-96A46B2D91A1}" destId="{FDD45CE8-3BFE-4A8E-A6CC-5B75C4ED765E}" srcOrd="0" destOrd="0" presId="urn:microsoft.com/office/officeart/2018/2/layout/IconCircleList"/>
    <dgm:cxn modelId="{BAA253FC-E873-440A-9A00-1C0136C1F3FD}" type="presParOf" srcId="{7617691A-B097-468F-A35E-96A46B2D91A1}" destId="{DA4C91B5-BF43-4221-B2E6-B36E68B2DCC4}" srcOrd="1" destOrd="0" presId="urn:microsoft.com/office/officeart/2018/2/layout/IconCircleList"/>
    <dgm:cxn modelId="{F2D132A8-9E32-4D15-BB97-BA78B3097EE4}" type="presParOf" srcId="{7617691A-B097-468F-A35E-96A46B2D91A1}" destId="{68005E77-9CC1-4D90-98C3-091486E01F0A}" srcOrd="2" destOrd="0" presId="urn:microsoft.com/office/officeart/2018/2/layout/IconCircleList"/>
    <dgm:cxn modelId="{E54BAB0D-4698-4A72-8C2C-63B35E5AA888}" type="presParOf" srcId="{7617691A-B097-468F-A35E-96A46B2D91A1}" destId="{15DC2E5C-C88D-4EB3-8D7B-C67E99D0E8A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33563-F9DA-4A47-BAFB-4A6D94B051AB}">
      <dsp:nvSpPr>
        <dsp:cNvPr id="0" name=""/>
        <dsp:cNvSpPr/>
      </dsp:nvSpPr>
      <dsp:spPr>
        <a:xfrm>
          <a:off x="199445" y="788430"/>
          <a:ext cx="910962" cy="9109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29E934-445D-4BD3-86C8-A5D03DACE580}">
      <dsp:nvSpPr>
        <dsp:cNvPr id="0" name=""/>
        <dsp:cNvSpPr/>
      </dsp:nvSpPr>
      <dsp:spPr>
        <a:xfrm>
          <a:off x="390747" y="979732"/>
          <a:ext cx="528358" cy="5283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B975D7-6F35-4B67-8799-D749022D96FF}">
      <dsp:nvSpPr>
        <dsp:cNvPr id="0" name=""/>
        <dsp:cNvSpPr/>
      </dsp:nvSpPr>
      <dsp:spPr>
        <a:xfrm>
          <a:off x="1305613" y="788430"/>
          <a:ext cx="2147267" cy="91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cap="none" dirty="0">
              <a:latin typeface="Garamond" panose="02020404030301010803" pitchFamily="18" charset="0"/>
            </a:rPr>
            <a:t>Introduction</a:t>
          </a:r>
          <a:endParaRPr lang="en-US" sz="2400" kern="1200" cap="none" dirty="0">
            <a:latin typeface="Garamond" panose="02020404030301010803" pitchFamily="18" charset="0"/>
          </a:endParaRPr>
        </a:p>
      </dsp:txBody>
      <dsp:txXfrm>
        <a:off x="1305613" y="788430"/>
        <a:ext cx="2147267" cy="910962"/>
      </dsp:txXfrm>
    </dsp:sp>
    <dsp:sp modelId="{B5DE186D-C620-4E45-992C-0DBD1EDC8B99}">
      <dsp:nvSpPr>
        <dsp:cNvPr id="0" name=""/>
        <dsp:cNvSpPr/>
      </dsp:nvSpPr>
      <dsp:spPr>
        <a:xfrm>
          <a:off x="3827026" y="788430"/>
          <a:ext cx="910962" cy="9109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FF2559-5E6F-45EC-8D0F-84748925007E}">
      <dsp:nvSpPr>
        <dsp:cNvPr id="0" name=""/>
        <dsp:cNvSpPr/>
      </dsp:nvSpPr>
      <dsp:spPr>
        <a:xfrm>
          <a:off x="4018328" y="979732"/>
          <a:ext cx="528358" cy="52835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38E88A-92BF-420A-86D6-D9EB26F65009}">
      <dsp:nvSpPr>
        <dsp:cNvPr id="0" name=""/>
        <dsp:cNvSpPr/>
      </dsp:nvSpPr>
      <dsp:spPr>
        <a:xfrm>
          <a:off x="4933195" y="788430"/>
          <a:ext cx="2147267" cy="91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cap="none" dirty="0">
              <a:latin typeface="Garamond" panose="02020404030301010803" pitchFamily="18" charset="0"/>
            </a:rPr>
            <a:t>Material and Methods</a:t>
          </a:r>
        </a:p>
      </dsp:txBody>
      <dsp:txXfrm>
        <a:off x="4933195" y="788430"/>
        <a:ext cx="2147267" cy="910962"/>
      </dsp:txXfrm>
    </dsp:sp>
    <dsp:sp modelId="{2E64E813-3819-4190-8790-6CA735230DB7}">
      <dsp:nvSpPr>
        <dsp:cNvPr id="0" name=""/>
        <dsp:cNvSpPr/>
      </dsp:nvSpPr>
      <dsp:spPr>
        <a:xfrm>
          <a:off x="7454608" y="788430"/>
          <a:ext cx="910962" cy="9109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00409A-E153-48D2-A516-27EB895FAC0C}">
      <dsp:nvSpPr>
        <dsp:cNvPr id="0" name=""/>
        <dsp:cNvSpPr/>
      </dsp:nvSpPr>
      <dsp:spPr>
        <a:xfrm>
          <a:off x="7645910" y="979732"/>
          <a:ext cx="528358" cy="5283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437B7-4A27-4775-ADFB-5F92D27B8C7C}">
      <dsp:nvSpPr>
        <dsp:cNvPr id="0" name=""/>
        <dsp:cNvSpPr/>
      </dsp:nvSpPr>
      <dsp:spPr>
        <a:xfrm>
          <a:off x="8560776" y="788430"/>
          <a:ext cx="2147267" cy="91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cap="none" dirty="0">
              <a:latin typeface="Garamond" panose="02020404030301010803" pitchFamily="18" charset="0"/>
            </a:rPr>
            <a:t>Results</a:t>
          </a:r>
          <a:endParaRPr lang="en-US" sz="2400" kern="1200" cap="none" dirty="0">
            <a:latin typeface="Garamond" panose="02020404030301010803" pitchFamily="18" charset="0"/>
          </a:endParaRPr>
        </a:p>
      </dsp:txBody>
      <dsp:txXfrm>
        <a:off x="8560776" y="788430"/>
        <a:ext cx="2147267" cy="910962"/>
      </dsp:txXfrm>
    </dsp:sp>
    <dsp:sp modelId="{1AC3047B-99E5-4E17-82E9-D38BAC0159C8}">
      <dsp:nvSpPr>
        <dsp:cNvPr id="0" name=""/>
        <dsp:cNvSpPr/>
      </dsp:nvSpPr>
      <dsp:spPr>
        <a:xfrm>
          <a:off x="199445" y="2395529"/>
          <a:ext cx="910962" cy="91096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AD8A52-B639-4A2B-B77E-6D85392715DD}">
      <dsp:nvSpPr>
        <dsp:cNvPr id="0" name=""/>
        <dsp:cNvSpPr/>
      </dsp:nvSpPr>
      <dsp:spPr>
        <a:xfrm>
          <a:off x="390747" y="2586832"/>
          <a:ext cx="528358" cy="5283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89B2DA-43EB-48A7-8F15-21E15EB9BF18}">
      <dsp:nvSpPr>
        <dsp:cNvPr id="0" name=""/>
        <dsp:cNvSpPr/>
      </dsp:nvSpPr>
      <dsp:spPr>
        <a:xfrm>
          <a:off x="1305613" y="2395529"/>
          <a:ext cx="2147267" cy="91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cap="none" dirty="0">
              <a:latin typeface="Garamond" panose="02020404030301010803" pitchFamily="18" charset="0"/>
            </a:rPr>
            <a:t>Discussion</a:t>
          </a:r>
          <a:endParaRPr lang="en-US" sz="2400" kern="1200" cap="none" dirty="0">
            <a:latin typeface="Garamond" panose="02020404030301010803" pitchFamily="18" charset="0"/>
          </a:endParaRPr>
        </a:p>
      </dsp:txBody>
      <dsp:txXfrm>
        <a:off x="1305613" y="2395529"/>
        <a:ext cx="2147267" cy="910962"/>
      </dsp:txXfrm>
    </dsp:sp>
    <dsp:sp modelId="{C599D85B-4BBB-4369-B635-75C5C082403E}">
      <dsp:nvSpPr>
        <dsp:cNvPr id="0" name=""/>
        <dsp:cNvSpPr/>
      </dsp:nvSpPr>
      <dsp:spPr>
        <a:xfrm>
          <a:off x="3827026" y="2395529"/>
          <a:ext cx="910962" cy="91096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68847B-13AC-49C6-AA30-CA5442BEE21D}">
      <dsp:nvSpPr>
        <dsp:cNvPr id="0" name=""/>
        <dsp:cNvSpPr/>
      </dsp:nvSpPr>
      <dsp:spPr>
        <a:xfrm>
          <a:off x="4018328" y="2586832"/>
          <a:ext cx="528358" cy="52835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5C4726-EBFC-4B86-BF48-9E925FA5A76F}">
      <dsp:nvSpPr>
        <dsp:cNvPr id="0" name=""/>
        <dsp:cNvSpPr/>
      </dsp:nvSpPr>
      <dsp:spPr>
        <a:xfrm>
          <a:off x="4933195" y="2395529"/>
          <a:ext cx="2147267" cy="91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cap="none">
              <a:latin typeface="Garamond" panose="02020404030301010803" pitchFamily="18" charset="0"/>
            </a:rPr>
            <a:t>Conclusion</a:t>
          </a:r>
          <a:endParaRPr lang="en-US" sz="2400" kern="1200" cap="none">
            <a:latin typeface="Garamond" panose="02020404030301010803" pitchFamily="18" charset="0"/>
          </a:endParaRPr>
        </a:p>
      </dsp:txBody>
      <dsp:txXfrm>
        <a:off x="4933195" y="2395529"/>
        <a:ext cx="2147267" cy="910962"/>
      </dsp:txXfrm>
    </dsp:sp>
    <dsp:sp modelId="{FDD45CE8-3BFE-4A8E-A6CC-5B75C4ED765E}">
      <dsp:nvSpPr>
        <dsp:cNvPr id="0" name=""/>
        <dsp:cNvSpPr/>
      </dsp:nvSpPr>
      <dsp:spPr>
        <a:xfrm>
          <a:off x="7454608" y="2395529"/>
          <a:ext cx="910962" cy="9109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C91B5-BF43-4221-B2E6-B36E68B2DCC4}">
      <dsp:nvSpPr>
        <dsp:cNvPr id="0" name=""/>
        <dsp:cNvSpPr/>
      </dsp:nvSpPr>
      <dsp:spPr>
        <a:xfrm>
          <a:off x="7645910" y="2586832"/>
          <a:ext cx="528358" cy="52835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DC2E5C-C88D-4EB3-8D7B-C67E99D0E8A4}">
      <dsp:nvSpPr>
        <dsp:cNvPr id="0" name=""/>
        <dsp:cNvSpPr/>
      </dsp:nvSpPr>
      <dsp:spPr>
        <a:xfrm>
          <a:off x="8560776" y="2395529"/>
          <a:ext cx="2147267" cy="91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cap="none">
              <a:latin typeface="Garamond" panose="02020404030301010803" pitchFamily="18" charset="0"/>
            </a:rPr>
            <a:t>Future work</a:t>
          </a:r>
          <a:endParaRPr lang="en-US" sz="2400" kern="1200" cap="none">
            <a:latin typeface="Garamond" panose="02020404030301010803" pitchFamily="18" charset="0"/>
          </a:endParaRPr>
        </a:p>
      </dsp:txBody>
      <dsp:txXfrm>
        <a:off x="8560776" y="2395529"/>
        <a:ext cx="2147267" cy="91096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A59519-3C74-44CF-9559-B7A7BCE3AEA5}" type="datetimeFigureOut">
              <a:rPr lang="en-IN" smtClean="0"/>
              <a:t>10-07-2020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E4F231-B963-4851-A3C5-2AC19B5DAF24}" type="slidenum">
              <a:rPr lang="en-IN" smtClean="0"/>
              <a:t>‹#›</a:t>
            </a:fld>
            <a:endParaRPr lang="en-IN"/>
          </a:p>
        </p:txBody>
      </p:sp>
    </p:spTree>
    <p:extLst>
      <p:ext uri="{BB962C8B-B14F-4D97-AF65-F5344CB8AC3E}">
        <p14:creationId xmlns:p14="http://schemas.microsoft.com/office/powerpoint/2010/main" val="1956624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Hi everyone, I welcome you all to the final presentation of my masters thesis.</a:t>
            </a:r>
          </a:p>
          <a:p>
            <a:pPr marL="171450" indent="-171450">
              <a:buFont typeface="Arial" panose="020B0604020202020204" pitchFamily="34" charset="0"/>
              <a:buChar char="•"/>
            </a:pPr>
            <a:r>
              <a:rPr lang="en-IN" dirty="0"/>
              <a:t>Introduce</a:t>
            </a:r>
          </a:p>
          <a:p>
            <a:pPr marL="171450" indent="-171450">
              <a:buFont typeface="Arial" panose="020B0604020202020204" pitchFamily="34" charset="0"/>
              <a:buChar char="•"/>
            </a:pPr>
            <a:r>
              <a:rPr lang="en-IN" dirty="0"/>
              <a:t>We worked on finding if muscle synergies change when***</a:t>
            </a:r>
          </a:p>
          <a:p>
            <a:pPr marL="171450" indent="-171450">
              <a:buFont typeface="Arial" panose="020B0604020202020204" pitchFamily="34" charset="0"/>
              <a:buChar char="•"/>
            </a:pPr>
            <a:r>
              <a:rPr lang="en-IN" dirty="0"/>
              <a:t>This picture: </a:t>
            </a:r>
            <a:r>
              <a:rPr lang="en-IN" sz="1200" b="0" i="0" kern="1200" dirty="0">
                <a:solidFill>
                  <a:schemeClr val="tx1"/>
                </a:solidFill>
                <a:effectLst/>
                <a:latin typeface="+mn-lt"/>
                <a:ea typeface="+mn-ea"/>
                <a:cs typeface="+mn-cs"/>
              </a:rPr>
              <a:t>Johnny Matheny, </a:t>
            </a:r>
            <a:r>
              <a:rPr lang="en-IN" sz="1200" b="0" i="0" kern="1200" dirty="0" err="1">
                <a:solidFill>
                  <a:schemeClr val="tx1"/>
                </a:solidFill>
                <a:effectLst/>
                <a:latin typeface="+mn-lt"/>
                <a:ea typeface="+mn-ea"/>
                <a:cs typeface="+mn-cs"/>
              </a:rPr>
              <a:t>osiointegration</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transhumeral</a:t>
            </a:r>
            <a:r>
              <a:rPr lang="en-IN" sz="1200" b="0" i="0" kern="1200" dirty="0">
                <a:solidFill>
                  <a:schemeClr val="tx1"/>
                </a:solidFill>
                <a:effectLst/>
                <a:latin typeface="+mn-lt"/>
                <a:ea typeface="+mn-ea"/>
                <a:cs typeface="+mn-cs"/>
              </a:rPr>
              <a:t> amputation, Targeted muscle reinnervation : DARPA-funded prosthetic prototype 120 mil </a:t>
            </a:r>
            <a:r>
              <a:rPr lang="en-IN" sz="1200" b="0" i="0" kern="1200" dirty="0" err="1">
                <a:solidFill>
                  <a:schemeClr val="tx1"/>
                </a:solidFill>
                <a:effectLst/>
                <a:latin typeface="+mn-lt"/>
                <a:ea typeface="+mn-ea"/>
                <a:cs typeface="+mn-cs"/>
              </a:rPr>
              <a:t>usd</a:t>
            </a:r>
            <a:r>
              <a:rPr lang="en-IN" sz="1200" b="0" i="0" kern="12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Johns Hopkins Applied Physics Laboratory (Courtney Moran)</a:t>
            </a:r>
          </a:p>
          <a:p>
            <a:pPr marL="171450" indent="-171450">
              <a:buFont typeface="Arial" panose="020B0604020202020204" pitchFamily="34" charset="0"/>
              <a:buChar char="•"/>
            </a:pPr>
            <a:r>
              <a:rPr lang="en-GB" sz="1200" b="0" i="0" kern="1200" dirty="0" err="1">
                <a:solidFill>
                  <a:schemeClr val="tx1"/>
                </a:solidFill>
                <a:effectLst/>
                <a:latin typeface="+mn-lt"/>
                <a:ea typeface="+mn-ea"/>
                <a:cs typeface="+mn-cs"/>
              </a:rPr>
              <a:t>transradial</a:t>
            </a:r>
            <a:endParaRPr lang="en-IN" dirty="0"/>
          </a:p>
          <a:p>
            <a:pPr marL="171450" indent="-171450">
              <a:buFont typeface="Arial" panose="020B0604020202020204" pitchFamily="34" charset="0"/>
              <a:buChar char="•"/>
            </a:pPr>
            <a:r>
              <a:rPr lang="en-IN" dirty="0"/>
              <a:t>next</a:t>
            </a:r>
          </a:p>
        </p:txBody>
      </p:sp>
      <p:sp>
        <p:nvSpPr>
          <p:cNvPr id="4" name="Slide Number Placeholder 3"/>
          <p:cNvSpPr>
            <a:spLocks noGrp="1"/>
          </p:cNvSpPr>
          <p:nvPr>
            <p:ph type="sldNum" sz="quarter" idx="5"/>
          </p:nvPr>
        </p:nvSpPr>
        <p:spPr/>
        <p:txBody>
          <a:bodyPr/>
          <a:lstStyle/>
          <a:p>
            <a:fld id="{2DE4F231-B963-4851-A3C5-2AC19B5DAF24}" type="slidenum">
              <a:rPr lang="en-IN" smtClean="0"/>
              <a:t>1</a:t>
            </a:fld>
            <a:endParaRPr lang="en-IN"/>
          </a:p>
        </p:txBody>
      </p:sp>
    </p:spTree>
    <p:extLst>
      <p:ext uri="{BB962C8B-B14F-4D97-AF65-F5344CB8AC3E}">
        <p14:creationId xmlns:p14="http://schemas.microsoft.com/office/powerpoint/2010/main" val="998610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DE4F231-B963-4851-A3C5-2AC19B5DAF24}" type="slidenum">
              <a:rPr lang="en-IN" smtClean="0"/>
              <a:t>11</a:t>
            </a:fld>
            <a:endParaRPr lang="en-IN"/>
          </a:p>
        </p:txBody>
      </p:sp>
    </p:spTree>
    <p:extLst>
      <p:ext uri="{BB962C8B-B14F-4D97-AF65-F5344CB8AC3E}">
        <p14:creationId xmlns:p14="http://schemas.microsoft.com/office/powerpoint/2010/main" val="2711945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DE4F231-B963-4851-A3C5-2AC19B5DAF24}" type="slidenum">
              <a:rPr lang="en-IN" smtClean="0"/>
              <a:t>12</a:t>
            </a:fld>
            <a:endParaRPr lang="en-IN"/>
          </a:p>
        </p:txBody>
      </p:sp>
    </p:spTree>
    <p:extLst>
      <p:ext uri="{BB962C8B-B14F-4D97-AF65-F5344CB8AC3E}">
        <p14:creationId xmlns:p14="http://schemas.microsoft.com/office/powerpoint/2010/main" val="2711945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DE4F231-B963-4851-A3C5-2AC19B5DAF24}" type="slidenum">
              <a:rPr lang="en-IN" smtClean="0"/>
              <a:t>13</a:t>
            </a:fld>
            <a:endParaRPr lang="en-IN"/>
          </a:p>
        </p:txBody>
      </p:sp>
    </p:spTree>
    <p:extLst>
      <p:ext uri="{BB962C8B-B14F-4D97-AF65-F5344CB8AC3E}">
        <p14:creationId xmlns:p14="http://schemas.microsoft.com/office/powerpoint/2010/main" val="271194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DE4F231-B963-4851-A3C5-2AC19B5DAF24}" type="slidenum">
              <a:rPr lang="en-IN" smtClean="0"/>
              <a:t>14</a:t>
            </a:fld>
            <a:endParaRPr lang="en-IN"/>
          </a:p>
        </p:txBody>
      </p:sp>
    </p:spTree>
    <p:extLst>
      <p:ext uri="{BB962C8B-B14F-4D97-AF65-F5344CB8AC3E}">
        <p14:creationId xmlns:p14="http://schemas.microsoft.com/office/powerpoint/2010/main" val="2711945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DE4F231-B963-4851-A3C5-2AC19B5DAF24}" type="slidenum">
              <a:rPr lang="en-IN" smtClean="0"/>
              <a:t>15</a:t>
            </a:fld>
            <a:endParaRPr lang="en-IN"/>
          </a:p>
        </p:txBody>
      </p:sp>
    </p:spTree>
    <p:extLst>
      <p:ext uri="{BB962C8B-B14F-4D97-AF65-F5344CB8AC3E}">
        <p14:creationId xmlns:p14="http://schemas.microsoft.com/office/powerpoint/2010/main" val="2711945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Introduce ,factors, that define our objective and RQ</a:t>
            </a:r>
          </a:p>
          <a:p>
            <a:pPr marL="171450" indent="-171450">
              <a:buFont typeface="Arial" panose="020B0604020202020204" pitchFamily="34" charset="0"/>
              <a:buChar char="•"/>
            </a:pPr>
            <a:r>
              <a:rPr lang="en-IN" dirty="0"/>
              <a:t>M&amp;M: participants, the myoelectric system,  the procedure, dataset and data analysis</a:t>
            </a:r>
          </a:p>
          <a:p>
            <a:pPr marL="171450" indent="-171450">
              <a:buFont typeface="Arial" panose="020B0604020202020204" pitchFamily="34" charset="0"/>
              <a:buChar char="•"/>
            </a:pPr>
            <a:r>
              <a:rPr lang="en-IN" dirty="0"/>
              <a:t>Results</a:t>
            </a:r>
          </a:p>
          <a:p>
            <a:pPr marL="171450" indent="-171450">
              <a:buFont typeface="Arial" panose="020B0604020202020204" pitchFamily="34" charset="0"/>
              <a:buChar char="•"/>
            </a:pPr>
            <a:r>
              <a:rPr lang="en-IN" dirty="0"/>
              <a:t>Discuss : what are the usage of this technology, what problems I faced, what can make things better</a:t>
            </a:r>
          </a:p>
          <a:p>
            <a:pPr marL="171450" indent="-171450">
              <a:buFont typeface="Arial" panose="020B0604020202020204" pitchFamily="34" charset="0"/>
              <a:buChar char="•"/>
            </a:pPr>
            <a:r>
              <a:rPr lang="en-IN" dirty="0"/>
              <a:t>Conclusion</a:t>
            </a:r>
          </a:p>
          <a:p>
            <a:pPr marL="171450" indent="-171450">
              <a:buFont typeface="Arial" panose="020B0604020202020204" pitchFamily="34" charset="0"/>
              <a:buChar char="•"/>
            </a:pPr>
            <a:r>
              <a:rPr lang="en-IN" dirty="0"/>
              <a:t>Future work: things that can be done and will give much better understanding </a:t>
            </a:r>
          </a:p>
        </p:txBody>
      </p:sp>
      <p:sp>
        <p:nvSpPr>
          <p:cNvPr id="4" name="Slide Number Placeholder 3"/>
          <p:cNvSpPr>
            <a:spLocks noGrp="1"/>
          </p:cNvSpPr>
          <p:nvPr>
            <p:ph type="sldNum" sz="quarter" idx="5"/>
          </p:nvPr>
        </p:nvSpPr>
        <p:spPr/>
        <p:txBody>
          <a:bodyPr/>
          <a:lstStyle/>
          <a:p>
            <a:fld id="{2DE4F231-B963-4851-A3C5-2AC19B5DAF24}" type="slidenum">
              <a:rPr lang="en-IN" smtClean="0"/>
              <a:t>2</a:t>
            </a:fld>
            <a:endParaRPr lang="en-IN"/>
          </a:p>
        </p:txBody>
      </p:sp>
    </p:spTree>
    <p:extLst>
      <p:ext uri="{BB962C8B-B14F-4D97-AF65-F5344CB8AC3E}">
        <p14:creationId xmlns:p14="http://schemas.microsoft.com/office/powerpoint/2010/main" val="3478158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Before explaining objective, I will explain the three major pillars of this analysis</a:t>
            </a:r>
          </a:p>
          <a:p>
            <a:pPr marL="171450" indent="-171450">
              <a:buFont typeface="Arial" panose="020B0604020202020204" pitchFamily="34" charset="0"/>
              <a:buChar char="•"/>
            </a:pPr>
            <a:r>
              <a:rPr lang="en-IN" dirty="0"/>
              <a:t>1. PR: wide term, </a:t>
            </a:r>
            <a:r>
              <a:rPr lang="en-IN" sz="1200" b="0" i="0" kern="1200" dirty="0">
                <a:solidFill>
                  <a:schemeClr val="tx1"/>
                </a:solidFill>
                <a:effectLst/>
                <a:latin typeface="+mn-lt"/>
                <a:ea typeface="+mn-ea"/>
                <a:cs typeface="+mn-cs"/>
              </a:rPr>
              <a:t>statistical data analysis -&gt; features (magnitude, mean absolute value, variance, root mean square), decode information ,relation </a:t>
            </a:r>
            <a:r>
              <a:rPr lang="en-IN" sz="1200" b="0" i="0" kern="1200" dirty="0" err="1">
                <a:solidFill>
                  <a:schemeClr val="tx1"/>
                </a:solidFill>
                <a:effectLst/>
                <a:latin typeface="+mn-lt"/>
                <a:ea typeface="+mn-ea"/>
                <a:cs typeface="+mn-cs"/>
              </a:rPr>
              <a:t>bw</a:t>
            </a:r>
            <a:r>
              <a:rPr lang="en-IN" sz="1200" b="0" i="0" kern="1200" dirty="0">
                <a:solidFill>
                  <a:schemeClr val="tx1"/>
                </a:solidFill>
                <a:effectLst/>
                <a:latin typeface="+mn-lt"/>
                <a:ea typeface="+mn-ea"/>
                <a:cs typeface="+mn-cs"/>
              </a:rPr>
              <a:t> input information and an output </a:t>
            </a:r>
            <a:r>
              <a:rPr lang="en-IN" sz="1200" b="0" i="0" kern="1200" dirty="0" err="1">
                <a:solidFill>
                  <a:schemeClr val="tx1"/>
                </a:solidFill>
                <a:effectLst/>
                <a:latin typeface="+mn-lt"/>
                <a:ea typeface="+mn-ea"/>
                <a:cs typeface="+mn-cs"/>
              </a:rPr>
              <a:t>behavior</a:t>
            </a:r>
            <a:r>
              <a:rPr lang="en-IN" sz="1200" b="0" i="0" kern="1200" dirty="0">
                <a:solidFill>
                  <a:schemeClr val="tx1"/>
                </a:solidFill>
                <a:effectLst/>
                <a:latin typeface="+mn-lt"/>
                <a:ea typeface="+mn-ea"/>
                <a:cs typeface="+mn-cs"/>
              </a:rPr>
              <a:t>, ex: Tesla cars recognising other cars, sign boards</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In Prosthesis , EMG, mapping, trying to this action and relate the patterns to do a task,   Information need not to strictly relevant, Radhakrishnan ‘s cursor experiment (</a:t>
            </a:r>
            <a:r>
              <a:rPr lang="en-IN" sz="1200" b="0" i="0" kern="1200" dirty="0" err="1">
                <a:solidFill>
                  <a:schemeClr val="tx1"/>
                </a:solidFill>
                <a:effectLst/>
                <a:latin typeface="+mn-lt"/>
                <a:ea typeface="+mn-ea"/>
                <a:cs typeface="+mn-cs"/>
              </a:rPr>
              <a:t>intitutive</a:t>
            </a:r>
            <a:r>
              <a:rPr lang="en-IN" sz="1200" b="0" i="0" kern="1200" dirty="0">
                <a:solidFill>
                  <a:schemeClr val="tx1"/>
                </a:solidFill>
                <a:effectLst/>
                <a:latin typeface="+mn-lt"/>
                <a:ea typeface="+mn-ea"/>
                <a:cs typeface="+mn-cs"/>
              </a:rPr>
              <a:t>, non-</a:t>
            </a:r>
            <a:r>
              <a:rPr lang="en-IN" sz="1200" b="0" i="0" kern="1200" dirty="0" err="1">
                <a:solidFill>
                  <a:schemeClr val="tx1"/>
                </a:solidFill>
                <a:effectLst/>
                <a:latin typeface="+mn-lt"/>
                <a:ea typeface="+mn-ea"/>
                <a:cs typeface="+mn-cs"/>
              </a:rPr>
              <a:t>intitutive</a:t>
            </a:r>
            <a:r>
              <a:rPr lang="en-IN" sz="1200" b="0" i="0" kern="1200" dirty="0">
                <a:solidFill>
                  <a:schemeClr val="tx1"/>
                </a:solidFill>
                <a:effectLst/>
                <a:latin typeface="+mn-lt"/>
                <a:ea typeface="+mn-ea"/>
                <a:cs typeface="+mn-cs"/>
              </a:rPr>
              <a:t>), direction of action (DOA)</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Successful PR: consistent and reproducible across trails, inter class separable, variability, fine pinch example</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Training: explain figure, Optimize training, modular, </a:t>
            </a:r>
            <a:r>
              <a:rPr lang="en-GB" sz="1200" b="0" i="0" kern="1200" dirty="0">
                <a:solidFill>
                  <a:schemeClr val="tx1"/>
                </a:solidFill>
                <a:effectLst/>
                <a:latin typeface="+mn-lt"/>
                <a:ea typeface="+mn-ea"/>
                <a:cs typeface="+mn-cs"/>
              </a:rPr>
              <a:t>Learning what will change the activation of control commands to desired activations. We can answer this question only if we first will look for how the control commands change over learning.</a:t>
            </a:r>
            <a:r>
              <a:rPr lang="en-GB" dirty="0"/>
              <a:t>  And what are the underlaying factors about it.</a:t>
            </a:r>
            <a:endParaRPr lang="en-IN"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MS: Russian physiologist and movement scientist Nikolai Bernstein: a hierarchical model to explain the construct of movements: flexible hierarchical control: </a:t>
            </a:r>
            <a:r>
              <a:rPr lang="en-GB" sz="1200" b="0" i="0" kern="1200" dirty="0">
                <a:solidFill>
                  <a:schemeClr val="tx1"/>
                </a:solidFill>
                <a:effectLst/>
                <a:latin typeface="+mn-lt"/>
                <a:ea typeface="+mn-ea"/>
                <a:cs typeface="+mn-cs"/>
              </a:rPr>
              <a:t>redundant degrees-of-freedom</a:t>
            </a:r>
          </a:p>
          <a:p>
            <a:pPr marL="171450" indent="-171450">
              <a:buFont typeface="Arial" panose="020B0604020202020204" pitchFamily="34" charset="0"/>
              <a:buChar char="•"/>
            </a:pPr>
            <a:r>
              <a:rPr lang="en-GB" dirty="0"/>
              <a:t>He suggested that the nervous system decreased the complexity inherent in coordinated postures and movements by reducing the number of degrees of freedom by imposing suitable constraints. </a:t>
            </a:r>
          </a:p>
          <a:p>
            <a:pPr marL="171450" indent="-171450">
              <a:buFont typeface="Arial" panose="020B0604020202020204" pitchFamily="34" charset="0"/>
              <a:buChar char="•"/>
            </a:pPr>
            <a:r>
              <a:rPr lang="en-GB" dirty="0"/>
              <a:t>It has been suggested that such constraints may manifest themselves in two different ways, namely at a kinematic level or in terms of muscle synergies. For example, kinematic constraints such as a fixed set of relationships among the angular motions of different limb segments (link in speech), kinematic constraints could conceivably arise from muscle synergies.</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 muscle synergies are proportional activations of a group of muscles. NMF</a:t>
            </a:r>
            <a:endParaRPr lang="en-IN"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I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D804705-36FC-49B1-93CC-0489AAA96CEC}" type="slidenum">
              <a:rPr lang="en-IN" smtClean="0"/>
              <a:t>3</a:t>
            </a:fld>
            <a:endParaRPr lang="en-IN"/>
          </a:p>
        </p:txBody>
      </p:sp>
    </p:spTree>
    <p:extLst>
      <p:ext uri="{BB962C8B-B14F-4D97-AF65-F5344CB8AC3E}">
        <p14:creationId xmlns:p14="http://schemas.microsoft.com/office/powerpoint/2010/main" val="1072088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User </a:t>
            </a:r>
            <a:r>
              <a:rPr lang="en-IN" dirty="0" err="1"/>
              <a:t>training+feedback</a:t>
            </a:r>
            <a:endParaRPr lang="en-IN" dirty="0"/>
          </a:p>
        </p:txBody>
      </p:sp>
      <p:sp>
        <p:nvSpPr>
          <p:cNvPr id="4" name="Slide Number Placeholder 3"/>
          <p:cNvSpPr>
            <a:spLocks noGrp="1"/>
          </p:cNvSpPr>
          <p:nvPr>
            <p:ph type="sldNum" sz="quarter" idx="5"/>
          </p:nvPr>
        </p:nvSpPr>
        <p:spPr/>
        <p:txBody>
          <a:bodyPr/>
          <a:lstStyle/>
          <a:p>
            <a:fld id="{7D804705-36FC-49B1-93CC-0489AAA96CEC}" type="slidenum">
              <a:rPr lang="en-IN" smtClean="0"/>
              <a:t>4</a:t>
            </a:fld>
            <a:endParaRPr lang="en-IN"/>
          </a:p>
        </p:txBody>
      </p:sp>
    </p:spTree>
    <p:extLst>
      <p:ext uri="{BB962C8B-B14F-4D97-AF65-F5344CB8AC3E}">
        <p14:creationId xmlns:p14="http://schemas.microsoft.com/office/powerpoint/2010/main" val="107208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SSE = sum of squared errors of the reconstructed data by multiplying W and H matrices</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SST = sum of squared residuals </a:t>
            </a:r>
          </a:p>
          <a:p>
            <a:pPr marL="171450" indent="-171450">
              <a:buFont typeface="Arial" panose="020B0604020202020204" pitchFamily="34" charset="0"/>
              <a:buChar char="•"/>
            </a:pPr>
            <a:r>
              <a:rPr lang="en-GB" dirty="0"/>
              <a:t>VMED=vastus medialis, inward side above knee</a:t>
            </a:r>
            <a:br>
              <a:rPr lang="en-GB" dirty="0"/>
            </a:br>
            <a:endParaRPr lang="en-IN" dirty="0"/>
          </a:p>
        </p:txBody>
      </p:sp>
      <p:sp>
        <p:nvSpPr>
          <p:cNvPr id="4" name="Slide Number Placeholder 3"/>
          <p:cNvSpPr>
            <a:spLocks noGrp="1"/>
          </p:cNvSpPr>
          <p:nvPr>
            <p:ph type="sldNum" sz="quarter" idx="5"/>
          </p:nvPr>
        </p:nvSpPr>
        <p:spPr/>
        <p:txBody>
          <a:bodyPr/>
          <a:lstStyle/>
          <a:p>
            <a:fld id="{7D804705-36FC-49B1-93CC-0489AAA96CEC}" type="slidenum">
              <a:rPr lang="en-IN" smtClean="0"/>
              <a:t>5</a:t>
            </a:fld>
            <a:endParaRPr lang="en-IN"/>
          </a:p>
        </p:txBody>
      </p:sp>
    </p:spTree>
    <p:extLst>
      <p:ext uri="{BB962C8B-B14F-4D97-AF65-F5344CB8AC3E}">
        <p14:creationId xmlns:p14="http://schemas.microsoft.com/office/powerpoint/2010/main" val="1072088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err="1"/>
              <a:t>TolFun</a:t>
            </a:r>
            <a:r>
              <a:rPr lang="en-GB" sz="1200" b="0" i="0" kern="1200" dirty="0">
                <a:solidFill>
                  <a:schemeClr val="tx1"/>
                </a:solidFill>
                <a:effectLst/>
                <a:latin typeface="+mn-lt"/>
                <a:ea typeface="+mn-ea"/>
                <a:cs typeface="+mn-cs"/>
              </a:rPr>
              <a:t> — Termination tolerance on change in size of the residual.</a:t>
            </a:r>
          </a:p>
          <a:p>
            <a:pPr marL="171450" indent="-171450">
              <a:buFont typeface="Arial" panose="020B0604020202020204" pitchFamily="34" charset="0"/>
              <a:buChar char="•"/>
            </a:pPr>
            <a:r>
              <a:rPr lang="en-GB" dirty="0" err="1"/>
              <a:t>TolX</a:t>
            </a:r>
            <a:r>
              <a:rPr lang="en-GB" sz="1200" b="0" i="0" kern="1200" dirty="0">
                <a:solidFill>
                  <a:schemeClr val="tx1"/>
                </a:solidFill>
                <a:effectLst/>
                <a:latin typeface="+mn-lt"/>
                <a:ea typeface="+mn-ea"/>
                <a:cs typeface="+mn-cs"/>
              </a:rPr>
              <a:t> — Termination tolerance on relative change in the elements of </a:t>
            </a:r>
            <a:r>
              <a:rPr lang="en-GB" dirty="0"/>
              <a:t>W</a:t>
            </a:r>
            <a:r>
              <a:rPr lang="en-GB" sz="1200" b="0" i="0" kern="1200" dirty="0">
                <a:solidFill>
                  <a:schemeClr val="tx1"/>
                </a:solidFill>
                <a:effectLst/>
                <a:latin typeface="+mn-lt"/>
                <a:ea typeface="+mn-ea"/>
                <a:cs typeface="+mn-cs"/>
              </a:rPr>
              <a:t> and </a:t>
            </a:r>
            <a:r>
              <a:rPr lang="en-GB" dirty="0"/>
              <a:t>H</a:t>
            </a:r>
            <a:r>
              <a:rPr lang="en-GB" sz="1200" b="0" i="0" kern="1200" dirty="0">
                <a:solidFill>
                  <a:schemeClr val="tx1"/>
                </a:solidFill>
                <a:effectLst/>
                <a:latin typeface="+mn-lt"/>
                <a:ea typeface="+mn-ea"/>
                <a:cs typeface="+mn-cs"/>
              </a:rPr>
              <a:t>. </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MAPE = mean absolute percentage error</a:t>
            </a:r>
            <a:r>
              <a:rPr lang="en-IN" dirty="0"/>
              <a:t> </a:t>
            </a:r>
          </a:p>
          <a:p>
            <a:pPr marL="171450" indent="-171450">
              <a:buFont typeface="Arial" panose="020B0604020202020204" pitchFamily="34" charset="0"/>
              <a:buChar char="•"/>
            </a:pPr>
            <a:r>
              <a:rPr lang="en-IN" dirty="0"/>
              <a:t>NDP=1=same, cos(</a:t>
            </a:r>
            <a:r>
              <a:rPr lang="en-IN" dirty="0" err="1"/>
              <a:t>th</a:t>
            </a:r>
            <a:r>
              <a:rPr lang="en-IN" dirty="0"/>
              <a:t>)=1, </a:t>
            </a:r>
            <a:r>
              <a:rPr lang="en-IN" dirty="0" err="1"/>
              <a:t>th</a:t>
            </a:r>
            <a:r>
              <a:rPr lang="en-IN" dirty="0"/>
              <a:t>=0.</a:t>
            </a:r>
          </a:p>
          <a:p>
            <a:pPr marL="171450" indent="-171450">
              <a:buFont typeface="Arial" panose="020B0604020202020204" pitchFamily="34" charset="0"/>
              <a:buChar char="•"/>
            </a:pPr>
            <a:r>
              <a:rPr lang="en-IN" dirty="0"/>
              <a:t>CPA: angle theta=0</a:t>
            </a:r>
          </a:p>
          <a:p>
            <a:pPr marL="171450" indent="-171450">
              <a:buFont typeface="Arial" panose="020B0604020202020204" pitchFamily="34" charset="0"/>
              <a:buChar char="•"/>
            </a:pPr>
            <a:r>
              <a:rPr lang="en-IN" dirty="0"/>
              <a:t>K-means</a:t>
            </a:r>
          </a:p>
        </p:txBody>
      </p:sp>
      <p:sp>
        <p:nvSpPr>
          <p:cNvPr id="4" name="Slide Number Placeholder 3"/>
          <p:cNvSpPr>
            <a:spLocks noGrp="1"/>
          </p:cNvSpPr>
          <p:nvPr>
            <p:ph type="sldNum" sz="quarter" idx="5"/>
          </p:nvPr>
        </p:nvSpPr>
        <p:spPr/>
        <p:txBody>
          <a:bodyPr/>
          <a:lstStyle/>
          <a:p>
            <a:fld id="{7D804705-36FC-49B1-93CC-0489AAA96CEC}" type="slidenum">
              <a:rPr lang="en-IN" smtClean="0"/>
              <a:t>6</a:t>
            </a:fld>
            <a:endParaRPr lang="en-IN"/>
          </a:p>
        </p:txBody>
      </p:sp>
    </p:spTree>
    <p:extLst>
      <p:ext uri="{BB962C8B-B14F-4D97-AF65-F5344CB8AC3E}">
        <p14:creationId xmlns:p14="http://schemas.microsoft.com/office/powerpoint/2010/main" val="107208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DE4F231-B963-4851-A3C5-2AC19B5DAF24}" type="slidenum">
              <a:rPr lang="en-IN" smtClean="0"/>
              <a:t>7</a:t>
            </a:fld>
            <a:endParaRPr lang="en-IN"/>
          </a:p>
        </p:txBody>
      </p:sp>
    </p:spTree>
    <p:extLst>
      <p:ext uri="{BB962C8B-B14F-4D97-AF65-F5344CB8AC3E}">
        <p14:creationId xmlns:p14="http://schemas.microsoft.com/office/powerpoint/2010/main" val="2711945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DE4F231-B963-4851-A3C5-2AC19B5DAF24}" type="slidenum">
              <a:rPr lang="en-IN" smtClean="0"/>
              <a:t>8</a:t>
            </a:fld>
            <a:endParaRPr lang="en-IN"/>
          </a:p>
        </p:txBody>
      </p:sp>
    </p:spTree>
    <p:extLst>
      <p:ext uri="{BB962C8B-B14F-4D97-AF65-F5344CB8AC3E}">
        <p14:creationId xmlns:p14="http://schemas.microsoft.com/office/powerpoint/2010/main" val="2711945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DE4F231-B963-4851-A3C5-2AC19B5DAF24}" type="slidenum">
              <a:rPr lang="en-IN" smtClean="0"/>
              <a:t>10</a:t>
            </a:fld>
            <a:endParaRPr lang="en-IN"/>
          </a:p>
        </p:txBody>
      </p:sp>
    </p:spTree>
    <p:extLst>
      <p:ext uri="{BB962C8B-B14F-4D97-AF65-F5344CB8AC3E}">
        <p14:creationId xmlns:p14="http://schemas.microsoft.com/office/powerpoint/2010/main" val="2711945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B496-20FE-4723-82C9-699A689595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4BFD4D-62BE-4CA0-B444-A0316D4DA4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7F9DBB-B148-450B-8268-DC5E1970CAD0}"/>
              </a:ext>
            </a:extLst>
          </p:cNvPr>
          <p:cNvSpPr>
            <a:spLocks noGrp="1"/>
          </p:cNvSpPr>
          <p:nvPr>
            <p:ph type="dt" sz="half" idx="10"/>
          </p:nvPr>
        </p:nvSpPr>
        <p:spPr/>
        <p:txBody>
          <a:bodyPr/>
          <a:lstStyle/>
          <a:p>
            <a:fld id="{55DF3721-CA9C-4C01-BC61-4A45F34EBAF6}" type="datetimeFigureOut">
              <a:rPr lang="en-IN" smtClean="0"/>
              <a:t>10-07-2020</a:t>
            </a:fld>
            <a:endParaRPr lang="en-IN"/>
          </a:p>
        </p:txBody>
      </p:sp>
      <p:sp>
        <p:nvSpPr>
          <p:cNvPr id="5" name="Footer Placeholder 4">
            <a:extLst>
              <a:ext uri="{FF2B5EF4-FFF2-40B4-BE49-F238E27FC236}">
                <a16:creationId xmlns:a16="http://schemas.microsoft.com/office/drawing/2014/main" id="{786C0033-B7F7-4F8B-9874-2FE5CB41FF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26C676-4E53-4FB4-A5A7-EE76D52E7B2A}"/>
              </a:ext>
            </a:extLst>
          </p:cNvPr>
          <p:cNvSpPr>
            <a:spLocks noGrp="1"/>
          </p:cNvSpPr>
          <p:nvPr>
            <p:ph type="sldNum" sz="quarter" idx="12"/>
          </p:nvPr>
        </p:nvSpPr>
        <p:spPr/>
        <p:txBody>
          <a:bodyPr/>
          <a:lstStyle/>
          <a:p>
            <a:fld id="{20E94A72-D95E-429B-9759-1268492576DD}" type="slidenum">
              <a:rPr lang="en-IN" smtClean="0"/>
              <a:t>‹#›</a:t>
            </a:fld>
            <a:endParaRPr lang="en-IN"/>
          </a:p>
        </p:txBody>
      </p:sp>
    </p:spTree>
    <p:extLst>
      <p:ext uri="{BB962C8B-B14F-4D97-AF65-F5344CB8AC3E}">
        <p14:creationId xmlns:p14="http://schemas.microsoft.com/office/powerpoint/2010/main" val="3608287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62EA6-22CC-42D3-9EC5-CF2516AACB6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6C4590-F99D-4B1C-B11E-50AA6AA053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05939B-A8E8-41D0-B8CD-D71189C18E72}"/>
              </a:ext>
            </a:extLst>
          </p:cNvPr>
          <p:cNvSpPr>
            <a:spLocks noGrp="1"/>
          </p:cNvSpPr>
          <p:nvPr>
            <p:ph type="dt" sz="half" idx="10"/>
          </p:nvPr>
        </p:nvSpPr>
        <p:spPr/>
        <p:txBody>
          <a:bodyPr/>
          <a:lstStyle/>
          <a:p>
            <a:fld id="{55DF3721-CA9C-4C01-BC61-4A45F34EBAF6}" type="datetimeFigureOut">
              <a:rPr lang="en-IN" smtClean="0"/>
              <a:t>10-07-2020</a:t>
            </a:fld>
            <a:endParaRPr lang="en-IN"/>
          </a:p>
        </p:txBody>
      </p:sp>
      <p:sp>
        <p:nvSpPr>
          <p:cNvPr id="5" name="Footer Placeholder 4">
            <a:extLst>
              <a:ext uri="{FF2B5EF4-FFF2-40B4-BE49-F238E27FC236}">
                <a16:creationId xmlns:a16="http://schemas.microsoft.com/office/drawing/2014/main" id="{4C5003E1-3D60-4A0B-B491-1D3E4FB7A9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797172-34DF-4D34-9DE3-25346A39BE75}"/>
              </a:ext>
            </a:extLst>
          </p:cNvPr>
          <p:cNvSpPr>
            <a:spLocks noGrp="1"/>
          </p:cNvSpPr>
          <p:nvPr>
            <p:ph type="sldNum" sz="quarter" idx="12"/>
          </p:nvPr>
        </p:nvSpPr>
        <p:spPr/>
        <p:txBody>
          <a:bodyPr/>
          <a:lstStyle/>
          <a:p>
            <a:fld id="{20E94A72-D95E-429B-9759-1268492576DD}" type="slidenum">
              <a:rPr lang="en-IN" smtClean="0"/>
              <a:t>‹#›</a:t>
            </a:fld>
            <a:endParaRPr lang="en-IN"/>
          </a:p>
        </p:txBody>
      </p:sp>
    </p:spTree>
    <p:extLst>
      <p:ext uri="{BB962C8B-B14F-4D97-AF65-F5344CB8AC3E}">
        <p14:creationId xmlns:p14="http://schemas.microsoft.com/office/powerpoint/2010/main" val="3185325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7964FE-B048-424D-9628-65847C7C272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F049D8-C30B-40D0-96E5-1B35579AA4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CCF620-C837-4F23-B4A3-C8EECC6562AA}"/>
              </a:ext>
            </a:extLst>
          </p:cNvPr>
          <p:cNvSpPr>
            <a:spLocks noGrp="1"/>
          </p:cNvSpPr>
          <p:nvPr>
            <p:ph type="dt" sz="half" idx="10"/>
          </p:nvPr>
        </p:nvSpPr>
        <p:spPr/>
        <p:txBody>
          <a:bodyPr/>
          <a:lstStyle/>
          <a:p>
            <a:fld id="{55DF3721-CA9C-4C01-BC61-4A45F34EBAF6}" type="datetimeFigureOut">
              <a:rPr lang="en-IN" smtClean="0"/>
              <a:t>10-07-2020</a:t>
            </a:fld>
            <a:endParaRPr lang="en-IN"/>
          </a:p>
        </p:txBody>
      </p:sp>
      <p:sp>
        <p:nvSpPr>
          <p:cNvPr id="5" name="Footer Placeholder 4">
            <a:extLst>
              <a:ext uri="{FF2B5EF4-FFF2-40B4-BE49-F238E27FC236}">
                <a16:creationId xmlns:a16="http://schemas.microsoft.com/office/drawing/2014/main" id="{9036BD95-C951-470C-B344-56F1F7F0A7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DB7955-3CE7-4EC8-A760-D238F90A47E9}"/>
              </a:ext>
            </a:extLst>
          </p:cNvPr>
          <p:cNvSpPr>
            <a:spLocks noGrp="1"/>
          </p:cNvSpPr>
          <p:nvPr>
            <p:ph type="sldNum" sz="quarter" idx="12"/>
          </p:nvPr>
        </p:nvSpPr>
        <p:spPr/>
        <p:txBody>
          <a:bodyPr/>
          <a:lstStyle/>
          <a:p>
            <a:fld id="{20E94A72-D95E-429B-9759-1268492576DD}" type="slidenum">
              <a:rPr lang="en-IN" smtClean="0"/>
              <a:t>‹#›</a:t>
            </a:fld>
            <a:endParaRPr lang="en-IN"/>
          </a:p>
        </p:txBody>
      </p:sp>
    </p:spTree>
    <p:extLst>
      <p:ext uri="{BB962C8B-B14F-4D97-AF65-F5344CB8AC3E}">
        <p14:creationId xmlns:p14="http://schemas.microsoft.com/office/powerpoint/2010/main" val="790282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E43B8-D21A-4883-BE6F-54442DFF01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7D2BCB-E657-42CD-8CD9-573D134DFC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F41D57-470E-432C-B057-3EEA42A60ADB}"/>
              </a:ext>
            </a:extLst>
          </p:cNvPr>
          <p:cNvSpPr>
            <a:spLocks noGrp="1"/>
          </p:cNvSpPr>
          <p:nvPr>
            <p:ph type="dt" sz="half" idx="10"/>
          </p:nvPr>
        </p:nvSpPr>
        <p:spPr/>
        <p:txBody>
          <a:bodyPr/>
          <a:lstStyle/>
          <a:p>
            <a:fld id="{55DF3721-CA9C-4C01-BC61-4A45F34EBAF6}" type="datetimeFigureOut">
              <a:rPr lang="en-IN" smtClean="0"/>
              <a:t>10-07-2020</a:t>
            </a:fld>
            <a:endParaRPr lang="en-IN"/>
          </a:p>
        </p:txBody>
      </p:sp>
      <p:sp>
        <p:nvSpPr>
          <p:cNvPr id="5" name="Footer Placeholder 4">
            <a:extLst>
              <a:ext uri="{FF2B5EF4-FFF2-40B4-BE49-F238E27FC236}">
                <a16:creationId xmlns:a16="http://schemas.microsoft.com/office/drawing/2014/main" id="{2819D11D-49B3-4252-9C9E-F670CEEE43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3F3CA5-4A8D-4223-9EEC-5670F64A1840}"/>
              </a:ext>
            </a:extLst>
          </p:cNvPr>
          <p:cNvSpPr>
            <a:spLocks noGrp="1"/>
          </p:cNvSpPr>
          <p:nvPr>
            <p:ph type="sldNum" sz="quarter" idx="12"/>
          </p:nvPr>
        </p:nvSpPr>
        <p:spPr/>
        <p:txBody>
          <a:bodyPr/>
          <a:lstStyle/>
          <a:p>
            <a:fld id="{20E94A72-D95E-429B-9759-1268492576DD}" type="slidenum">
              <a:rPr lang="en-IN" smtClean="0"/>
              <a:t>‹#›</a:t>
            </a:fld>
            <a:endParaRPr lang="en-IN"/>
          </a:p>
        </p:txBody>
      </p:sp>
    </p:spTree>
    <p:extLst>
      <p:ext uri="{BB962C8B-B14F-4D97-AF65-F5344CB8AC3E}">
        <p14:creationId xmlns:p14="http://schemas.microsoft.com/office/powerpoint/2010/main" val="3860142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E61E-0BDB-445E-BF00-49A257DCF4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20BA9B-B193-4B6F-AD9E-03EE8CA9C7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457A22-34A2-438F-AAD1-9EE43477803B}"/>
              </a:ext>
            </a:extLst>
          </p:cNvPr>
          <p:cNvSpPr>
            <a:spLocks noGrp="1"/>
          </p:cNvSpPr>
          <p:nvPr>
            <p:ph type="dt" sz="half" idx="10"/>
          </p:nvPr>
        </p:nvSpPr>
        <p:spPr/>
        <p:txBody>
          <a:bodyPr/>
          <a:lstStyle/>
          <a:p>
            <a:fld id="{55DF3721-CA9C-4C01-BC61-4A45F34EBAF6}" type="datetimeFigureOut">
              <a:rPr lang="en-IN" smtClean="0"/>
              <a:t>10-07-2020</a:t>
            </a:fld>
            <a:endParaRPr lang="en-IN"/>
          </a:p>
        </p:txBody>
      </p:sp>
      <p:sp>
        <p:nvSpPr>
          <p:cNvPr id="5" name="Footer Placeholder 4">
            <a:extLst>
              <a:ext uri="{FF2B5EF4-FFF2-40B4-BE49-F238E27FC236}">
                <a16:creationId xmlns:a16="http://schemas.microsoft.com/office/drawing/2014/main" id="{2A9D513E-8A25-48DE-9F85-86AB9FD51E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843330-8E21-44F5-8068-BE4CE91EA3DD}"/>
              </a:ext>
            </a:extLst>
          </p:cNvPr>
          <p:cNvSpPr>
            <a:spLocks noGrp="1"/>
          </p:cNvSpPr>
          <p:nvPr>
            <p:ph type="sldNum" sz="quarter" idx="12"/>
          </p:nvPr>
        </p:nvSpPr>
        <p:spPr/>
        <p:txBody>
          <a:bodyPr/>
          <a:lstStyle/>
          <a:p>
            <a:fld id="{20E94A72-D95E-429B-9759-1268492576DD}" type="slidenum">
              <a:rPr lang="en-IN" smtClean="0"/>
              <a:t>‹#›</a:t>
            </a:fld>
            <a:endParaRPr lang="en-IN"/>
          </a:p>
        </p:txBody>
      </p:sp>
    </p:spTree>
    <p:extLst>
      <p:ext uri="{BB962C8B-B14F-4D97-AF65-F5344CB8AC3E}">
        <p14:creationId xmlns:p14="http://schemas.microsoft.com/office/powerpoint/2010/main" val="1696452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CA465-33AE-4077-908D-7077D4EB9A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CD2443-FCA5-44A8-82D2-7FE2FDBFDE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C112EE-8715-4835-B6F9-253CAAC30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266B4A-3E75-45AD-B7BF-CBCCD7BA67C5}"/>
              </a:ext>
            </a:extLst>
          </p:cNvPr>
          <p:cNvSpPr>
            <a:spLocks noGrp="1"/>
          </p:cNvSpPr>
          <p:nvPr>
            <p:ph type="dt" sz="half" idx="10"/>
          </p:nvPr>
        </p:nvSpPr>
        <p:spPr/>
        <p:txBody>
          <a:bodyPr/>
          <a:lstStyle/>
          <a:p>
            <a:fld id="{55DF3721-CA9C-4C01-BC61-4A45F34EBAF6}" type="datetimeFigureOut">
              <a:rPr lang="en-IN" smtClean="0"/>
              <a:t>10-07-2020</a:t>
            </a:fld>
            <a:endParaRPr lang="en-IN"/>
          </a:p>
        </p:txBody>
      </p:sp>
      <p:sp>
        <p:nvSpPr>
          <p:cNvPr id="6" name="Footer Placeholder 5">
            <a:extLst>
              <a:ext uri="{FF2B5EF4-FFF2-40B4-BE49-F238E27FC236}">
                <a16:creationId xmlns:a16="http://schemas.microsoft.com/office/drawing/2014/main" id="{854ACE6A-AF9B-4D45-B1FB-F666D4A93C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F79B21-720E-4BC8-BF6A-B8885CC29853}"/>
              </a:ext>
            </a:extLst>
          </p:cNvPr>
          <p:cNvSpPr>
            <a:spLocks noGrp="1"/>
          </p:cNvSpPr>
          <p:nvPr>
            <p:ph type="sldNum" sz="quarter" idx="12"/>
          </p:nvPr>
        </p:nvSpPr>
        <p:spPr/>
        <p:txBody>
          <a:bodyPr/>
          <a:lstStyle/>
          <a:p>
            <a:fld id="{20E94A72-D95E-429B-9759-1268492576DD}" type="slidenum">
              <a:rPr lang="en-IN" smtClean="0"/>
              <a:t>‹#›</a:t>
            </a:fld>
            <a:endParaRPr lang="en-IN"/>
          </a:p>
        </p:txBody>
      </p:sp>
    </p:spTree>
    <p:extLst>
      <p:ext uri="{BB962C8B-B14F-4D97-AF65-F5344CB8AC3E}">
        <p14:creationId xmlns:p14="http://schemas.microsoft.com/office/powerpoint/2010/main" val="253160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FC1C6-9772-4B62-A66D-01D7E919FBE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88AFF3-3B08-4B3B-B644-5E57129285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D9DEA2-B271-4C2F-956A-0C05CB5A8D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24AD960-25AD-4ABB-9D80-0A815EE841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318BF6-F84D-4EC1-AAE8-55ECEF1701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6196782-2018-4145-83FE-937C5A6CE85A}"/>
              </a:ext>
            </a:extLst>
          </p:cNvPr>
          <p:cNvSpPr>
            <a:spLocks noGrp="1"/>
          </p:cNvSpPr>
          <p:nvPr>
            <p:ph type="dt" sz="half" idx="10"/>
          </p:nvPr>
        </p:nvSpPr>
        <p:spPr/>
        <p:txBody>
          <a:bodyPr/>
          <a:lstStyle/>
          <a:p>
            <a:fld id="{55DF3721-CA9C-4C01-BC61-4A45F34EBAF6}" type="datetimeFigureOut">
              <a:rPr lang="en-IN" smtClean="0"/>
              <a:t>10-07-2020</a:t>
            </a:fld>
            <a:endParaRPr lang="en-IN"/>
          </a:p>
        </p:txBody>
      </p:sp>
      <p:sp>
        <p:nvSpPr>
          <p:cNvPr id="8" name="Footer Placeholder 7">
            <a:extLst>
              <a:ext uri="{FF2B5EF4-FFF2-40B4-BE49-F238E27FC236}">
                <a16:creationId xmlns:a16="http://schemas.microsoft.com/office/drawing/2014/main" id="{5E0F7213-53EA-4AE9-8309-FB659081E0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7A6A193-3506-4669-8566-B445AE06020D}"/>
              </a:ext>
            </a:extLst>
          </p:cNvPr>
          <p:cNvSpPr>
            <a:spLocks noGrp="1"/>
          </p:cNvSpPr>
          <p:nvPr>
            <p:ph type="sldNum" sz="quarter" idx="12"/>
          </p:nvPr>
        </p:nvSpPr>
        <p:spPr/>
        <p:txBody>
          <a:bodyPr/>
          <a:lstStyle/>
          <a:p>
            <a:fld id="{20E94A72-D95E-429B-9759-1268492576DD}" type="slidenum">
              <a:rPr lang="en-IN" smtClean="0"/>
              <a:t>‹#›</a:t>
            </a:fld>
            <a:endParaRPr lang="en-IN"/>
          </a:p>
        </p:txBody>
      </p:sp>
    </p:spTree>
    <p:extLst>
      <p:ext uri="{BB962C8B-B14F-4D97-AF65-F5344CB8AC3E}">
        <p14:creationId xmlns:p14="http://schemas.microsoft.com/office/powerpoint/2010/main" val="3097544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9FF6-10CE-413E-A880-487B60132CB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8689D3-B3B7-49F5-A47D-775474E41F51}"/>
              </a:ext>
            </a:extLst>
          </p:cNvPr>
          <p:cNvSpPr>
            <a:spLocks noGrp="1"/>
          </p:cNvSpPr>
          <p:nvPr>
            <p:ph type="dt" sz="half" idx="10"/>
          </p:nvPr>
        </p:nvSpPr>
        <p:spPr/>
        <p:txBody>
          <a:bodyPr/>
          <a:lstStyle/>
          <a:p>
            <a:fld id="{55DF3721-CA9C-4C01-BC61-4A45F34EBAF6}" type="datetimeFigureOut">
              <a:rPr lang="en-IN" smtClean="0"/>
              <a:t>10-07-2020</a:t>
            </a:fld>
            <a:endParaRPr lang="en-IN"/>
          </a:p>
        </p:txBody>
      </p:sp>
      <p:sp>
        <p:nvSpPr>
          <p:cNvPr id="4" name="Footer Placeholder 3">
            <a:extLst>
              <a:ext uri="{FF2B5EF4-FFF2-40B4-BE49-F238E27FC236}">
                <a16:creationId xmlns:a16="http://schemas.microsoft.com/office/drawing/2014/main" id="{7520AED0-59AC-40F8-874E-087CE598CA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C839CCD-CD01-4627-8227-F595A8CC06A2}"/>
              </a:ext>
            </a:extLst>
          </p:cNvPr>
          <p:cNvSpPr>
            <a:spLocks noGrp="1"/>
          </p:cNvSpPr>
          <p:nvPr>
            <p:ph type="sldNum" sz="quarter" idx="12"/>
          </p:nvPr>
        </p:nvSpPr>
        <p:spPr/>
        <p:txBody>
          <a:bodyPr/>
          <a:lstStyle/>
          <a:p>
            <a:fld id="{20E94A72-D95E-429B-9759-1268492576DD}" type="slidenum">
              <a:rPr lang="en-IN" smtClean="0"/>
              <a:t>‹#›</a:t>
            </a:fld>
            <a:endParaRPr lang="en-IN"/>
          </a:p>
        </p:txBody>
      </p:sp>
    </p:spTree>
    <p:extLst>
      <p:ext uri="{BB962C8B-B14F-4D97-AF65-F5344CB8AC3E}">
        <p14:creationId xmlns:p14="http://schemas.microsoft.com/office/powerpoint/2010/main" val="921317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4E4CE7-250D-47EE-9AEF-69B5833D0DA6}"/>
              </a:ext>
            </a:extLst>
          </p:cNvPr>
          <p:cNvSpPr>
            <a:spLocks noGrp="1"/>
          </p:cNvSpPr>
          <p:nvPr>
            <p:ph type="dt" sz="half" idx="10"/>
          </p:nvPr>
        </p:nvSpPr>
        <p:spPr/>
        <p:txBody>
          <a:bodyPr/>
          <a:lstStyle/>
          <a:p>
            <a:fld id="{55DF3721-CA9C-4C01-BC61-4A45F34EBAF6}" type="datetimeFigureOut">
              <a:rPr lang="en-IN" smtClean="0"/>
              <a:t>10-07-2020</a:t>
            </a:fld>
            <a:endParaRPr lang="en-IN"/>
          </a:p>
        </p:txBody>
      </p:sp>
      <p:sp>
        <p:nvSpPr>
          <p:cNvPr id="3" name="Footer Placeholder 2">
            <a:extLst>
              <a:ext uri="{FF2B5EF4-FFF2-40B4-BE49-F238E27FC236}">
                <a16:creationId xmlns:a16="http://schemas.microsoft.com/office/drawing/2014/main" id="{1F3A1A66-27E3-4463-9F23-47605EC439B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F64C5C7-1CAC-4BBF-B677-0EE2F4E485E3}"/>
              </a:ext>
            </a:extLst>
          </p:cNvPr>
          <p:cNvSpPr>
            <a:spLocks noGrp="1"/>
          </p:cNvSpPr>
          <p:nvPr>
            <p:ph type="sldNum" sz="quarter" idx="12"/>
          </p:nvPr>
        </p:nvSpPr>
        <p:spPr/>
        <p:txBody>
          <a:bodyPr/>
          <a:lstStyle/>
          <a:p>
            <a:fld id="{20E94A72-D95E-429B-9759-1268492576DD}" type="slidenum">
              <a:rPr lang="en-IN" smtClean="0"/>
              <a:t>‹#›</a:t>
            </a:fld>
            <a:endParaRPr lang="en-IN"/>
          </a:p>
        </p:txBody>
      </p:sp>
    </p:spTree>
    <p:extLst>
      <p:ext uri="{BB962C8B-B14F-4D97-AF65-F5344CB8AC3E}">
        <p14:creationId xmlns:p14="http://schemas.microsoft.com/office/powerpoint/2010/main" val="1356100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E1F49-79DB-4877-90EF-FC73B377D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12BC95-4C57-4EF1-9ACC-FFF61BDE0C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B5A5C3-A0C6-4A5F-9F56-018F34B793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F9DF2-1102-4178-941C-B851FF00F5A0}"/>
              </a:ext>
            </a:extLst>
          </p:cNvPr>
          <p:cNvSpPr>
            <a:spLocks noGrp="1"/>
          </p:cNvSpPr>
          <p:nvPr>
            <p:ph type="dt" sz="half" idx="10"/>
          </p:nvPr>
        </p:nvSpPr>
        <p:spPr/>
        <p:txBody>
          <a:bodyPr/>
          <a:lstStyle/>
          <a:p>
            <a:fld id="{55DF3721-CA9C-4C01-BC61-4A45F34EBAF6}" type="datetimeFigureOut">
              <a:rPr lang="en-IN" smtClean="0"/>
              <a:t>10-07-2020</a:t>
            </a:fld>
            <a:endParaRPr lang="en-IN"/>
          </a:p>
        </p:txBody>
      </p:sp>
      <p:sp>
        <p:nvSpPr>
          <p:cNvPr id="6" name="Footer Placeholder 5">
            <a:extLst>
              <a:ext uri="{FF2B5EF4-FFF2-40B4-BE49-F238E27FC236}">
                <a16:creationId xmlns:a16="http://schemas.microsoft.com/office/drawing/2014/main" id="{564C671B-0E38-48EC-94DA-3E23280E55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E34481-8D96-42A3-BE35-D737A935CCD3}"/>
              </a:ext>
            </a:extLst>
          </p:cNvPr>
          <p:cNvSpPr>
            <a:spLocks noGrp="1"/>
          </p:cNvSpPr>
          <p:nvPr>
            <p:ph type="sldNum" sz="quarter" idx="12"/>
          </p:nvPr>
        </p:nvSpPr>
        <p:spPr/>
        <p:txBody>
          <a:bodyPr/>
          <a:lstStyle/>
          <a:p>
            <a:fld id="{20E94A72-D95E-429B-9759-1268492576DD}" type="slidenum">
              <a:rPr lang="en-IN" smtClean="0"/>
              <a:t>‹#›</a:t>
            </a:fld>
            <a:endParaRPr lang="en-IN"/>
          </a:p>
        </p:txBody>
      </p:sp>
    </p:spTree>
    <p:extLst>
      <p:ext uri="{BB962C8B-B14F-4D97-AF65-F5344CB8AC3E}">
        <p14:creationId xmlns:p14="http://schemas.microsoft.com/office/powerpoint/2010/main" val="3518565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DDF22-CC79-416D-A8C3-583CD6F5BC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FAAB882-75D6-4754-8631-338615A1FA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0D4617-0C61-4ED2-A013-649539D9F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579111-2AC7-47A0-BDA4-2F17F4FBF462}"/>
              </a:ext>
            </a:extLst>
          </p:cNvPr>
          <p:cNvSpPr>
            <a:spLocks noGrp="1"/>
          </p:cNvSpPr>
          <p:nvPr>
            <p:ph type="dt" sz="half" idx="10"/>
          </p:nvPr>
        </p:nvSpPr>
        <p:spPr/>
        <p:txBody>
          <a:bodyPr/>
          <a:lstStyle/>
          <a:p>
            <a:fld id="{55DF3721-CA9C-4C01-BC61-4A45F34EBAF6}" type="datetimeFigureOut">
              <a:rPr lang="en-IN" smtClean="0"/>
              <a:t>10-07-2020</a:t>
            </a:fld>
            <a:endParaRPr lang="en-IN"/>
          </a:p>
        </p:txBody>
      </p:sp>
      <p:sp>
        <p:nvSpPr>
          <p:cNvPr id="6" name="Footer Placeholder 5">
            <a:extLst>
              <a:ext uri="{FF2B5EF4-FFF2-40B4-BE49-F238E27FC236}">
                <a16:creationId xmlns:a16="http://schemas.microsoft.com/office/drawing/2014/main" id="{4A75B36C-D950-4666-8708-53E48F5E95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4F0BA3-EDDC-498A-9542-2316C07A303F}"/>
              </a:ext>
            </a:extLst>
          </p:cNvPr>
          <p:cNvSpPr>
            <a:spLocks noGrp="1"/>
          </p:cNvSpPr>
          <p:nvPr>
            <p:ph type="sldNum" sz="quarter" idx="12"/>
          </p:nvPr>
        </p:nvSpPr>
        <p:spPr/>
        <p:txBody>
          <a:bodyPr/>
          <a:lstStyle/>
          <a:p>
            <a:fld id="{20E94A72-D95E-429B-9759-1268492576DD}" type="slidenum">
              <a:rPr lang="en-IN" smtClean="0"/>
              <a:t>‹#›</a:t>
            </a:fld>
            <a:endParaRPr lang="en-IN"/>
          </a:p>
        </p:txBody>
      </p:sp>
    </p:spTree>
    <p:extLst>
      <p:ext uri="{BB962C8B-B14F-4D97-AF65-F5344CB8AC3E}">
        <p14:creationId xmlns:p14="http://schemas.microsoft.com/office/powerpoint/2010/main" val="1803573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9EF3E4-ED5B-4565-B5F5-E9EEE9C5CE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F0A884-4472-433B-A7B2-E999069F19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D9C0DB-A8B5-4682-BF02-C9181FD20A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F3721-CA9C-4C01-BC61-4A45F34EBAF6}" type="datetimeFigureOut">
              <a:rPr lang="en-IN" smtClean="0"/>
              <a:t>10-07-2020</a:t>
            </a:fld>
            <a:endParaRPr lang="en-IN"/>
          </a:p>
        </p:txBody>
      </p:sp>
      <p:sp>
        <p:nvSpPr>
          <p:cNvPr id="5" name="Footer Placeholder 4">
            <a:extLst>
              <a:ext uri="{FF2B5EF4-FFF2-40B4-BE49-F238E27FC236}">
                <a16:creationId xmlns:a16="http://schemas.microsoft.com/office/drawing/2014/main" id="{323D35E9-1E65-4FBD-B23F-82487ED9EA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836EE48-ED2E-4135-94B8-2920701663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94A72-D95E-429B-9759-1268492576DD}" type="slidenum">
              <a:rPr lang="en-IN" smtClean="0"/>
              <a:t>‹#›</a:t>
            </a:fld>
            <a:endParaRPr lang="en-IN"/>
          </a:p>
        </p:txBody>
      </p:sp>
    </p:spTree>
    <p:extLst>
      <p:ext uri="{BB962C8B-B14F-4D97-AF65-F5344CB8AC3E}">
        <p14:creationId xmlns:p14="http://schemas.microsoft.com/office/powerpoint/2010/main" val="1617296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9.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7.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hyperlink" Target="https://doi.org/10.1007/978-1-84882-765-3_1" TargetMode="External"/><Relationship Id="rId13" Type="http://schemas.openxmlformats.org/officeDocument/2006/relationships/image" Target="../media/image8.svg"/><Relationship Id="rId3" Type="http://schemas.openxmlformats.org/officeDocument/2006/relationships/hyperlink" Target="https://support.getmyo.com/hc/en-us/articles/203398347-Getting-started-with-your-Myo-armband" TargetMode="External"/><Relationship Id="rId7" Type="http://schemas.openxmlformats.org/officeDocument/2006/relationships/hyperlink" Target="https://doi.org/10.1007/978-3-319-24901-8_10" TargetMode="External"/><Relationship Id="rId12"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oandp.org/jpo/library/printArticle" TargetMode="External"/><Relationship Id="rId11" Type="http://schemas.openxmlformats.org/officeDocument/2006/relationships/hyperlink" Target="https://mathinsight.org/dot_product" TargetMode="External"/><Relationship Id="rId5" Type="http://schemas.openxmlformats.org/officeDocument/2006/relationships/hyperlink" Target="https://www.physiology.org/doi/10.1152/jn.90614.2008" TargetMode="External"/><Relationship Id="rId15" Type="http://schemas.openxmlformats.org/officeDocument/2006/relationships/image" Target="../media/image47.svg"/><Relationship Id="rId10" Type="http://schemas.openxmlformats.org/officeDocument/2006/relationships/hyperlink" Target="https://in.pinterest.com/pin/68679963051465753/" TargetMode="External"/><Relationship Id="rId4" Type="http://schemas.openxmlformats.org/officeDocument/2006/relationships/hyperlink" Target="https://www.mdpi.com/1424-8220/19/20/4457/htm" TargetMode="External"/><Relationship Id="rId9" Type="http://schemas.openxmlformats.org/officeDocument/2006/relationships/hyperlink" Target="http://www.oxfordscholarship.com/view/10.1093/acprof:oso/9780195395273.001.0001/acprof-9780195395273-chapter-5" TargetMode="External"/><Relationship Id="rId1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gif"/><Relationship Id="rId5" Type="http://schemas.openxmlformats.org/officeDocument/2006/relationships/image" Target="../media/image16.gif"/><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6.svg"/><Relationship Id="rId9"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2.gif"/><Relationship Id="rId5" Type="http://schemas.openxmlformats.org/officeDocument/2006/relationships/image" Target="../media/image31.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8.sv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854980-BE42-46AF-9ECC-936BD6EC50C6}"/>
              </a:ext>
            </a:extLst>
          </p:cNvPr>
          <p:cNvSpPr/>
          <p:nvPr/>
        </p:nvSpPr>
        <p:spPr>
          <a:xfrm>
            <a:off x="6185043" y="2455524"/>
            <a:ext cx="5569884" cy="1854685"/>
          </a:xfrm>
          <a:prstGeom prst="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63F8A0E-47C9-4142-AA59-6068A64FE3D9}"/>
              </a:ext>
            </a:extLst>
          </p:cNvPr>
          <p:cNvSpPr>
            <a:spLocks noGrp="1"/>
          </p:cNvSpPr>
          <p:nvPr>
            <p:ph type="ctrTitle"/>
          </p:nvPr>
        </p:nvSpPr>
        <p:spPr>
          <a:xfrm>
            <a:off x="6405074" y="2282081"/>
            <a:ext cx="5168332" cy="2293837"/>
          </a:xfrm>
        </p:spPr>
        <p:txBody>
          <a:bodyPr vert="horz" lIns="91440" tIns="45720" rIns="91440" bIns="45720" rtlCol="0">
            <a:normAutofit/>
          </a:bodyPr>
          <a:lstStyle/>
          <a:p>
            <a:pPr algn="just"/>
            <a:r>
              <a:rPr lang="en-GB" sz="2600" b="1" dirty="0">
                <a:latin typeface="Abadi" panose="020B0604020104020204" pitchFamily="34" charset="0"/>
              </a:rPr>
              <a:t>Do muscle synergies in the arm change when  learning  to use a multi-articulate pattern recognition controlled prosthetic hand? </a:t>
            </a:r>
            <a:br>
              <a:rPr lang="en-GB" sz="2600" b="1" dirty="0">
                <a:latin typeface="Abadi" panose="020B0604020104020204" pitchFamily="34" charset="0"/>
              </a:rPr>
            </a:br>
            <a:endParaRPr lang="en-US" sz="2600" b="1" kern="1200" dirty="0">
              <a:latin typeface="Abadi" panose="020B0604020104020204" pitchFamily="34" charset="0"/>
            </a:endParaRPr>
          </a:p>
        </p:txBody>
      </p:sp>
      <p:sp>
        <p:nvSpPr>
          <p:cNvPr id="36" name="Freeform: Shape 35">
            <a:extLst>
              <a:ext uri="{FF2B5EF4-FFF2-40B4-BE49-F238E27FC236}">
                <a16:creationId xmlns:a16="http://schemas.microsoft.com/office/drawing/2014/main" id="{A655A132-543A-420C-B045-863DB1829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C8908FA0-651E-4684-866E-0B2BAA88B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39">
            <a:extLst>
              <a:ext uri="{FF2B5EF4-FFF2-40B4-BE49-F238E27FC236}">
                <a16:creationId xmlns:a16="http://schemas.microsoft.com/office/drawing/2014/main" id="{6D774DE7-7E08-4AD4-A4B9-E7758DECB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2366A95B-DCA5-4A24-84FD-B90CDBC59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55EAAD28-44C6-4D0C-BD87-B25CD5A44C57}"/>
              </a:ext>
            </a:extLst>
          </p:cNvPr>
          <p:cNvSpPr/>
          <p:nvPr/>
        </p:nvSpPr>
        <p:spPr>
          <a:xfrm>
            <a:off x="8610695" y="5778997"/>
            <a:ext cx="3215545" cy="1015663"/>
          </a:xfrm>
          <a:prstGeom prst="rect">
            <a:avLst/>
          </a:prstGeom>
        </p:spPr>
        <p:txBody>
          <a:bodyPr wrap="square">
            <a:spAutoFit/>
          </a:bodyPr>
          <a:lstStyle/>
          <a:p>
            <a:pPr lvl="1" algn="r">
              <a:spcAft>
                <a:spcPts val="600"/>
              </a:spcAft>
            </a:pPr>
            <a:r>
              <a:rPr lang="en-IN" sz="1200" i="1" dirty="0">
                <a:latin typeface="Garamond" panose="02020404030301010803" pitchFamily="18" charset="0"/>
              </a:rPr>
              <a:t>University Supervisor</a:t>
            </a:r>
            <a:r>
              <a:rPr lang="en-IN" sz="1200" dirty="0">
                <a:latin typeface="Garamond" panose="02020404030301010803" pitchFamily="18" charset="0"/>
              </a:rPr>
              <a:t>:</a:t>
            </a:r>
            <a:br>
              <a:rPr lang="en-IN" sz="1200" dirty="0">
                <a:latin typeface="Garamond" panose="02020404030301010803" pitchFamily="18" charset="0"/>
              </a:rPr>
            </a:br>
            <a:r>
              <a:rPr lang="en-IN" sz="1200" dirty="0">
                <a:latin typeface="Garamond" panose="02020404030301010803" pitchFamily="18" charset="0"/>
              </a:rPr>
              <a:t>prof. </a:t>
            </a:r>
            <a:r>
              <a:rPr lang="en-IN" sz="1200" dirty="0" err="1">
                <a:latin typeface="Garamond" panose="02020404030301010803" pitchFamily="18" charset="0"/>
              </a:rPr>
              <a:t>dr.</a:t>
            </a:r>
            <a:r>
              <a:rPr lang="en-IN" sz="1200" dirty="0">
                <a:latin typeface="Garamond" panose="02020404030301010803" pitchFamily="18" charset="0"/>
              </a:rPr>
              <a:t> </a:t>
            </a:r>
            <a:r>
              <a:rPr lang="en-IN" sz="1200" dirty="0" err="1">
                <a:latin typeface="Garamond" panose="02020404030301010803" pitchFamily="18" charset="0"/>
              </a:rPr>
              <a:t>ir.</a:t>
            </a:r>
            <a:r>
              <a:rPr lang="en-IN" sz="1200" dirty="0">
                <a:latin typeface="Garamond" panose="02020404030301010803" pitchFamily="18" charset="0"/>
              </a:rPr>
              <a:t> G.J. (Bart) </a:t>
            </a:r>
            <a:r>
              <a:rPr lang="en-IN" sz="1200" dirty="0" err="1">
                <a:latin typeface="Garamond" panose="02020404030301010803" pitchFamily="18" charset="0"/>
              </a:rPr>
              <a:t>Verkerke</a:t>
            </a:r>
            <a:br>
              <a:rPr lang="en-IN" sz="1200" dirty="0">
                <a:latin typeface="Garamond" panose="02020404030301010803" pitchFamily="18" charset="0"/>
              </a:rPr>
            </a:br>
            <a:r>
              <a:rPr lang="en-IN" sz="1200" dirty="0">
                <a:latin typeface="Garamond" panose="02020404030301010803" pitchFamily="18" charset="0"/>
              </a:rPr>
              <a:t>Rehabilitation-General Department</a:t>
            </a:r>
            <a:br>
              <a:rPr lang="en-IN" sz="1200" dirty="0">
                <a:latin typeface="Garamond" panose="02020404030301010803" pitchFamily="18" charset="0"/>
              </a:rPr>
            </a:br>
            <a:r>
              <a:rPr lang="en-IN" sz="1200" dirty="0">
                <a:latin typeface="Garamond" panose="02020404030301010803" pitchFamily="18" charset="0"/>
              </a:rPr>
              <a:t>University Medical </a:t>
            </a:r>
            <a:r>
              <a:rPr lang="en-IN" sz="1200" dirty="0" err="1">
                <a:latin typeface="Garamond" panose="02020404030301010803" pitchFamily="18" charset="0"/>
              </a:rPr>
              <a:t>Center</a:t>
            </a:r>
            <a:r>
              <a:rPr lang="en-IN" sz="1200" dirty="0">
                <a:latin typeface="Garamond" panose="02020404030301010803" pitchFamily="18" charset="0"/>
              </a:rPr>
              <a:t> Groningen </a:t>
            </a:r>
            <a:br>
              <a:rPr lang="en-IN" sz="1200" dirty="0">
                <a:latin typeface="Garamond" panose="02020404030301010803" pitchFamily="18" charset="0"/>
              </a:rPr>
            </a:br>
            <a:endParaRPr lang="en-IN" sz="1200" dirty="0">
              <a:latin typeface="Garamond" panose="02020404030301010803" pitchFamily="18" charset="0"/>
            </a:endParaRPr>
          </a:p>
        </p:txBody>
      </p:sp>
      <p:pic>
        <p:nvPicPr>
          <p:cNvPr id="24" name="Picture 23" descr="A picture containing indoor, sitting, table, desk&#10;&#10;Description automatically generated">
            <a:extLst>
              <a:ext uri="{FF2B5EF4-FFF2-40B4-BE49-F238E27FC236}">
                <a16:creationId xmlns:a16="http://schemas.microsoft.com/office/drawing/2014/main" id="{F1C93857-E242-48FC-AC38-1853D9F652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94" y="2016144"/>
            <a:ext cx="4914282" cy="2825712"/>
          </a:xfrm>
          <a:prstGeom prst="rect">
            <a:avLst/>
          </a:prstGeom>
        </p:spPr>
      </p:pic>
      <p:sp>
        <p:nvSpPr>
          <p:cNvPr id="32" name="TextBox 31">
            <a:extLst>
              <a:ext uri="{FF2B5EF4-FFF2-40B4-BE49-F238E27FC236}">
                <a16:creationId xmlns:a16="http://schemas.microsoft.com/office/drawing/2014/main" id="{F933EFB8-BF74-4CA0-ABCF-F9F139DFA7BD}"/>
              </a:ext>
            </a:extLst>
          </p:cNvPr>
          <p:cNvSpPr txBox="1"/>
          <p:nvPr/>
        </p:nvSpPr>
        <p:spPr>
          <a:xfrm>
            <a:off x="365760" y="5810596"/>
            <a:ext cx="2626748" cy="830997"/>
          </a:xfrm>
          <a:prstGeom prst="rect">
            <a:avLst/>
          </a:prstGeom>
          <a:noFill/>
        </p:spPr>
        <p:txBody>
          <a:bodyPr wrap="square" rtlCol="0">
            <a:spAutoFit/>
          </a:bodyPr>
          <a:lstStyle/>
          <a:p>
            <a:r>
              <a:rPr lang="en-GB" sz="1200" i="1" dirty="0">
                <a:latin typeface="Garamond" panose="02020404030301010803" pitchFamily="18" charset="0"/>
              </a:rPr>
              <a:t>Presented by : </a:t>
            </a:r>
          </a:p>
          <a:p>
            <a:r>
              <a:rPr lang="en-GB" sz="1200" dirty="0">
                <a:latin typeface="Garamond" panose="02020404030301010803" pitchFamily="18" charset="0"/>
              </a:rPr>
              <a:t>Alok Ranjan (s3816494)</a:t>
            </a:r>
          </a:p>
          <a:p>
            <a:r>
              <a:rPr lang="en-GB" sz="1200" dirty="0">
                <a:latin typeface="Garamond" panose="02020404030301010803" pitchFamily="18" charset="0"/>
              </a:rPr>
              <a:t>Medical Device Design</a:t>
            </a:r>
          </a:p>
          <a:p>
            <a:r>
              <a:rPr lang="en-GB" sz="1200" dirty="0">
                <a:latin typeface="Garamond" panose="02020404030301010803" pitchFamily="18" charset="0"/>
              </a:rPr>
              <a:t>Biomedical Engineering (M.Sc.)</a:t>
            </a:r>
          </a:p>
        </p:txBody>
      </p:sp>
      <p:sp>
        <p:nvSpPr>
          <p:cNvPr id="33" name="TextBox 32">
            <a:extLst>
              <a:ext uri="{FF2B5EF4-FFF2-40B4-BE49-F238E27FC236}">
                <a16:creationId xmlns:a16="http://schemas.microsoft.com/office/drawing/2014/main" id="{ED7BC7F9-0FD9-41BA-B217-9E847535B586}"/>
              </a:ext>
            </a:extLst>
          </p:cNvPr>
          <p:cNvSpPr txBox="1"/>
          <p:nvPr/>
        </p:nvSpPr>
        <p:spPr>
          <a:xfrm>
            <a:off x="3967957" y="5810596"/>
            <a:ext cx="2515239" cy="830997"/>
          </a:xfrm>
          <a:prstGeom prst="rect">
            <a:avLst/>
          </a:prstGeom>
          <a:noFill/>
        </p:spPr>
        <p:txBody>
          <a:bodyPr wrap="none" rtlCol="0">
            <a:spAutoFit/>
          </a:bodyPr>
          <a:lstStyle/>
          <a:p>
            <a:pPr algn="r"/>
            <a:r>
              <a:rPr lang="en-GB" sz="1200" i="1" dirty="0">
                <a:latin typeface="Garamond" panose="02020404030301010803" pitchFamily="18" charset="0"/>
              </a:rPr>
              <a:t>Thesis Supervisor </a:t>
            </a:r>
            <a:r>
              <a:rPr lang="en-GB" sz="1200" dirty="0">
                <a:latin typeface="Garamond" panose="02020404030301010803" pitchFamily="18" charset="0"/>
              </a:rPr>
              <a:t>:</a:t>
            </a:r>
          </a:p>
          <a:p>
            <a:pPr algn="r"/>
            <a:r>
              <a:rPr lang="en-GB" sz="1200" dirty="0" err="1">
                <a:latin typeface="Garamond" panose="02020404030301010803" pitchFamily="18" charset="0"/>
              </a:rPr>
              <a:t>dr.</a:t>
            </a:r>
            <a:r>
              <a:rPr lang="en-GB" sz="1200" dirty="0">
                <a:latin typeface="Garamond" panose="02020404030301010803" pitchFamily="18" charset="0"/>
              </a:rPr>
              <a:t> R.M. (Raoul) </a:t>
            </a:r>
            <a:r>
              <a:rPr lang="en-GB" sz="1200" dirty="0" err="1">
                <a:latin typeface="Garamond" panose="02020404030301010803" pitchFamily="18" charset="0"/>
              </a:rPr>
              <a:t>Bongers</a:t>
            </a:r>
            <a:endParaRPr lang="en-GB" sz="1200" dirty="0">
              <a:latin typeface="Garamond" panose="02020404030301010803" pitchFamily="18" charset="0"/>
            </a:endParaRPr>
          </a:p>
          <a:p>
            <a:pPr algn="r"/>
            <a:r>
              <a:rPr lang="en-GB" sz="1200" dirty="0" err="1">
                <a:latin typeface="Garamond" panose="02020404030301010803" pitchFamily="18" charset="0"/>
              </a:rPr>
              <a:t>Center</a:t>
            </a:r>
            <a:r>
              <a:rPr lang="en-GB" sz="1200" dirty="0">
                <a:latin typeface="Garamond" panose="02020404030301010803" pitchFamily="18" charset="0"/>
              </a:rPr>
              <a:t> for Human Movement Sciences</a:t>
            </a:r>
          </a:p>
          <a:p>
            <a:pPr algn="r"/>
            <a:r>
              <a:rPr lang="en-GB" sz="1200" dirty="0">
                <a:latin typeface="Garamond" panose="02020404030301010803" pitchFamily="18" charset="0"/>
              </a:rPr>
              <a:t>University Medical </a:t>
            </a:r>
            <a:r>
              <a:rPr lang="en-GB" sz="1200" dirty="0" err="1">
                <a:latin typeface="Garamond" panose="02020404030301010803" pitchFamily="18" charset="0"/>
              </a:rPr>
              <a:t>Center</a:t>
            </a:r>
            <a:r>
              <a:rPr lang="en-GB" sz="1200" dirty="0">
                <a:latin typeface="Garamond" panose="02020404030301010803" pitchFamily="18" charset="0"/>
              </a:rPr>
              <a:t> Groningen</a:t>
            </a:r>
          </a:p>
        </p:txBody>
      </p:sp>
      <p:pic>
        <p:nvPicPr>
          <p:cNvPr id="35" name="Picture 34">
            <a:extLst>
              <a:ext uri="{FF2B5EF4-FFF2-40B4-BE49-F238E27FC236}">
                <a16:creationId xmlns:a16="http://schemas.microsoft.com/office/drawing/2014/main" id="{EF2834DA-101E-45D0-8117-F91BE8D99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214" y="216407"/>
            <a:ext cx="11737572" cy="827648"/>
          </a:xfrm>
          <a:prstGeom prst="rect">
            <a:avLst/>
          </a:prstGeom>
        </p:spPr>
      </p:pic>
      <p:sp>
        <p:nvSpPr>
          <p:cNvPr id="3" name="TextBox 2">
            <a:extLst>
              <a:ext uri="{FF2B5EF4-FFF2-40B4-BE49-F238E27FC236}">
                <a16:creationId xmlns:a16="http://schemas.microsoft.com/office/drawing/2014/main" id="{8AF608DA-DDA3-41E7-A4AE-5A9387230CA3}"/>
              </a:ext>
            </a:extLst>
          </p:cNvPr>
          <p:cNvSpPr txBox="1"/>
          <p:nvPr/>
        </p:nvSpPr>
        <p:spPr>
          <a:xfrm>
            <a:off x="7996832" y="4402704"/>
            <a:ext cx="1946305" cy="369332"/>
          </a:xfrm>
          <a:prstGeom prst="rect">
            <a:avLst/>
          </a:prstGeom>
          <a:noFill/>
        </p:spPr>
        <p:txBody>
          <a:bodyPr wrap="square" rtlCol="0">
            <a:spAutoFit/>
          </a:bodyPr>
          <a:lstStyle/>
          <a:p>
            <a:r>
              <a:rPr lang="en-IN" u="sng" dirty="0">
                <a:latin typeface="Garamond" panose="02020404030301010803" pitchFamily="18" charset="0"/>
              </a:rPr>
              <a:t>Date: July 10, 2020</a:t>
            </a:r>
          </a:p>
        </p:txBody>
      </p:sp>
      <p:sp>
        <p:nvSpPr>
          <p:cNvPr id="5" name="Rectangle 4">
            <a:extLst>
              <a:ext uri="{FF2B5EF4-FFF2-40B4-BE49-F238E27FC236}">
                <a16:creationId xmlns:a16="http://schemas.microsoft.com/office/drawing/2014/main" id="{69850D79-2B5E-4680-9686-4528E9434421}"/>
              </a:ext>
            </a:extLst>
          </p:cNvPr>
          <p:cNvSpPr/>
          <p:nvPr/>
        </p:nvSpPr>
        <p:spPr>
          <a:xfrm>
            <a:off x="2927493" y="4770190"/>
            <a:ext cx="3257550" cy="219932"/>
          </a:xfrm>
          <a:prstGeom prst="rect">
            <a:avLst/>
          </a:prstGeom>
        </p:spPr>
        <p:txBody>
          <a:bodyPr wrap="square">
            <a:spAutoFit/>
          </a:bodyPr>
          <a:lstStyle/>
          <a:p>
            <a:pPr lvl="0">
              <a:lnSpc>
                <a:spcPct val="107000"/>
              </a:lnSpc>
              <a:spcAft>
                <a:spcPts val="800"/>
              </a:spcAft>
            </a:pPr>
            <a:r>
              <a:rPr lang="en-IN" sz="800" dirty="0">
                <a:solidFill>
                  <a:schemeClr val="bg1">
                    <a:lumMod val="75000"/>
                  </a:schemeClr>
                </a:solidFill>
                <a:latin typeface="Garamond" panose="02020404030301010803" pitchFamily="18" charset="0"/>
                <a:ea typeface="Calibri" panose="020F0502020204030204" pitchFamily="34" charset="0"/>
                <a:cs typeface="Mangal" panose="02040503050203030202" pitchFamily="18" charset="0"/>
              </a:rPr>
              <a:t>Source: </a:t>
            </a:r>
            <a:r>
              <a:rPr lang="en-IN" sz="800" dirty="0" err="1">
                <a:solidFill>
                  <a:schemeClr val="bg1">
                    <a:lumMod val="75000"/>
                  </a:schemeClr>
                </a:solidFill>
                <a:latin typeface="Garamond" panose="02020404030301010803" pitchFamily="18" charset="0"/>
                <a:ea typeface="Calibri" panose="020F0502020204030204" pitchFamily="34" charset="0"/>
                <a:cs typeface="Mangal" panose="02040503050203030202" pitchFamily="18" charset="0"/>
              </a:rPr>
              <a:t>bloomberg</a:t>
            </a:r>
            <a:r>
              <a:rPr lang="en-IN" sz="800" dirty="0">
                <a:solidFill>
                  <a:schemeClr val="bg1">
                    <a:lumMod val="75000"/>
                  </a:schemeClr>
                </a:solidFill>
                <a:latin typeface="Garamond" panose="02020404030301010803" pitchFamily="18" charset="0"/>
                <a:ea typeface="Calibri" panose="020F0502020204030204" pitchFamily="34" charset="0"/>
                <a:cs typeface="Mangal" panose="02040503050203030202" pitchFamily="18" charset="0"/>
              </a:rPr>
              <a:t>-https://gfycat.com/</a:t>
            </a:r>
            <a:r>
              <a:rPr lang="en-IN" sz="800" dirty="0" err="1">
                <a:solidFill>
                  <a:schemeClr val="bg1">
                    <a:lumMod val="75000"/>
                  </a:schemeClr>
                </a:solidFill>
                <a:latin typeface="Garamond" panose="02020404030301010803" pitchFamily="18" charset="0"/>
                <a:ea typeface="Calibri" panose="020F0502020204030204" pitchFamily="34" charset="0"/>
                <a:cs typeface="Mangal" panose="02040503050203030202" pitchFamily="18" charset="0"/>
              </a:rPr>
              <a:t>coarseultimateanemone</a:t>
            </a:r>
            <a:endParaRPr lang="en-IN" sz="800" dirty="0">
              <a:solidFill>
                <a:schemeClr val="bg1">
                  <a:lumMod val="75000"/>
                </a:schemeClr>
              </a:solidFill>
              <a:effectLst/>
              <a:latin typeface="Garamond" panose="02020404030301010803" pitchFamily="18"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930863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1C52-D2D9-4577-AE78-EDB94FE63C5E}"/>
              </a:ext>
            </a:extLst>
          </p:cNvPr>
          <p:cNvSpPr>
            <a:spLocks noGrp="1"/>
          </p:cNvSpPr>
          <p:nvPr>
            <p:ph type="title"/>
          </p:nvPr>
        </p:nvSpPr>
        <p:spPr>
          <a:xfrm>
            <a:off x="838200" y="365125"/>
            <a:ext cx="10515600" cy="1325563"/>
          </a:xfrm>
        </p:spPr>
        <p:txBody>
          <a:bodyPr/>
          <a:lstStyle/>
          <a:p>
            <a:r>
              <a:rPr lang="en-IN" dirty="0">
                <a:latin typeface="Garamond" panose="02020404030301010803" pitchFamily="18" charset="0"/>
              </a:rPr>
              <a:t>	</a:t>
            </a:r>
            <a:r>
              <a:rPr lang="en-IN" u="sng" dirty="0">
                <a:latin typeface="Garamond" panose="02020404030301010803" pitchFamily="18" charset="0"/>
              </a:rPr>
              <a:t>Discussions</a:t>
            </a:r>
            <a:endParaRPr lang="en-IN" u="sng" dirty="0"/>
          </a:p>
        </p:txBody>
      </p:sp>
      <p:sp>
        <p:nvSpPr>
          <p:cNvPr id="9" name="Content Placeholder 8">
            <a:extLst>
              <a:ext uri="{FF2B5EF4-FFF2-40B4-BE49-F238E27FC236}">
                <a16:creationId xmlns:a16="http://schemas.microsoft.com/office/drawing/2014/main" id="{3D71729D-3596-4E68-81A3-5FEA7570B980}"/>
              </a:ext>
            </a:extLst>
          </p:cNvPr>
          <p:cNvSpPr>
            <a:spLocks noGrp="1"/>
          </p:cNvSpPr>
          <p:nvPr>
            <p:ph idx="1"/>
          </p:nvPr>
        </p:nvSpPr>
        <p:spPr>
          <a:xfrm>
            <a:off x="809856" y="1876582"/>
            <a:ext cx="10515600" cy="4351338"/>
          </a:xfrm>
        </p:spPr>
        <p:txBody>
          <a:bodyPr>
            <a:normAutofit/>
          </a:bodyPr>
          <a:lstStyle/>
          <a:p>
            <a:r>
              <a:rPr lang="en-IN" sz="2400" b="1" dirty="0">
                <a:latin typeface="Garamond" panose="02020404030301010803" pitchFamily="18" charset="0"/>
              </a:rPr>
              <a:t>A new mapping in brain</a:t>
            </a:r>
          </a:p>
          <a:p>
            <a:pPr lvl="1"/>
            <a:r>
              <a:rPr lang="en-IN" sz="1800" b="1" dirty="0">
                <a:latin typeface="Garamond" panose="02020404030301010803" pitchFamily="18" charset="0"/>
              </a:rPr>
              <a:t>Feedback levels : visual, sensory</a:t>
            </a:r>
          </a:p>
          <a:p>
            <a:r>
              <a:rPr lang="en-IN" sz="2400" b="1" dirty="0">
                <a:latin typeface="Garamond" panose="02020404030301010803" pitchFamily="18" charset="0"/>
              </a:rPr>
              <a:t>Modular learning : basic + personalized</a:t>
            </a:r>
          </a:p>
          <a:p>
            <a:pPr lvl="1"/>
            <a:r>
              <a:rPr lang="en-IN" sz="1800" b="1" dirty="0">
                <a:latin typeface="Garamond" panose="02020404030301010803" pitchFamily="18" charset="0"/>
              </a:rPr>
              <a:t>Decrease in prosthesis rejection rate</a:t>
            </a:r>
          </a:p>
          <a:p>
            <a:r>
              <a:rPr lang="en-IN" sz="2400" b="1" dirty="0">
                <a:latin typeface="Garamond" panose="02020404030301010803" pitchFamily="18" charset="0"/>
              </a:rPr>
              <a:t>Our data</a:t>
            </a:r>
          </a:p>
          <a:p>
            <a:pPr lvl="1"/>
            <a:r>
              <a:rPr lang="en-IN" sz="1800" b="1" dirty="0">
                <a:latin typeface="Garamond" panose="02020404030301010803" pitchFamily="18" charset="0"/>
              </a:rPr>
              <a:t>VAF</a:t>
            </a:r>
          </a:p>
          <a:p>
            <a:pPr lvl="1"/>
            <a:r>
              <a:rPr lang="en-IN" sz="1800" b="1" dirty="0">
                <a:latin typeface="Garamond" panose="02020404030301010803" pitchFamily="18" charset="0"/>
              </a:rPr>
              <a:t>Convex or non-convex?</a:t>
            </a:r>
          </a:p>
          <a:p>
            <a:pPr lvl="1"/>
            <a:r>
              <a:rPr lang="en-IN" sz="1800" b="1" dirty="0">
                <a:latin typeface="Garamond" panose="02020404030301010803" pitchFamily="18" charset="0"/>
              </a:rPr>
              <a:t>Synergy mismatches and same day variations</a:t>
            </a:r>
          </a:p>
          <a:p>
            <a:pPr lvl="1"/>
            <a:r>
              <a:rPr lang="en-IN" sz="1800" b="1" dirty="0">
                <a:latin typeface="Garamond" panose="02020404030301010803" pitchFamily="18" charset="0"/>
              </a:rPr>
              <a:t>Optimal clusters (5-7)</a:t>
            </a:r>
          </a:p>
          <a:p>
            <a:pPr lvl="1"/>
            <a:r>
              <a:rPr lang="en-IN" sz="1800" b="1" dirty="0">
                <a:latin typeface="Garamond" panose="02020404030301010803" pitchFamily="18" charset="0"/>
              </a:rPr>
              <a:t>Is data good?</a:t>
            </a:r>
          </a:p>
          <a:p>
            <a:endParaRPr lang="en-IN" sz="2400" b="1" dirty="0">
              <a:latin typeface="Garamond" panose="02020404030301010803" pitchFamily="18" charset="0"/>
            </a:endParaRPr>
          </a:p>
        </p:txBody>
      </p:sp>
      <p:sp>
        <p:nvSpPr>
          <p:cNvPr id="11" name="Rectangle 10" descr="Bar chart">
            <a:extLst>
              <a:ext uri="{FF2B5EF4-FFF2-40B4-BE49-F238E27FC236}">
                <a16:creationId xmlns:a16="http://schemas.microsoft.com/office/drawing/2014/main" id="{2475E3D6-E657-4FE8-994C-17AD1C0C3B46}"/>
              </a:ext>
            </a:extLst>
          </p:cNvPr>
          <p:cNvSpPr/>
          <p:nvPr/>
        </p:nvSpPr>
        <p:spPr>
          <a:xfrm>
            <a:off x="1029502" y="758319"/>
            <a:ext cx="528358" cy="5283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2" name="Oval 11">
            <a:extLst>
              <a:ext uri="{FF2B5EF4-FFF2-40B4-BE49-F238E27FC236}">
                <a16:creationId xmlns:a16="http://schemas.microsoft.com/office/drawing/2014/main" id="{B1E61476-4216-46D4-AA9D-332E9C17C14F}"/>
              </a:ext>
            </a:extLst>
          </p:cNvPr>
          <p:cNvSpPr/>
          <p:nvPr/>
        </p:nvSpPr>
        <p:spPr>
          <a:xfrm>
            <a:off x="809856" y="567017"/>
            <a:ext cx="910962" cy="910962"/>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3" name="Rectangle 12" descr="Chat">
            <a:extLst>
              <a:ext uri="{FF2B5EF4-FFF2-40B4-BE49-F238E27FC236}">
                <a16:creationId xmlns:a16="http://schemas.microsoft.com/office/drawing/2014/main" id="{7100AA6E-470A-48A1-8DD4-68D9E07156D2}"/>
              </a:ext>
            </a:extLst>
          </p:cNvPr>
          <p:cNvSpPr/>
          <p:nvPr/>
        </p:nvSpPr>
        <p:spPr>
          <a:xfrm>
            <a:off x="1001158" y="758319"/>
            <a:ext cx="528358" cy="52835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7" name="Picture 6" descr="A screenshot of a computer&#10;&#10;Description automatically generated">
            <a:extLst>
              <a:ext uri="{FF2B5EF4-FFF2-40B4-BE49-F238E27FC236}">
                <a16:creationId xmlns:a16="http://schemas.microsoft.com/office/drawing/2014/main" id="{E7972694-ACA3-4922-AB35-9C1BD57459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3168" y="1477979"/>
            <a:ext cx="5714532" cy="3455074"/>
          </a:xfrm>
          <a:prstGeom prst="rect">
            <a:avLst/>
          </a:prstGeom>
        </p:spPr>
      </p:pic>
      <p:sp>
        <p:nvSpPr>
          <p:cNvPr id="23" name="Rectangle 22">
            <a:extLst>
              <a:ext uri="{FF2B5EF4-FFF2-40B4-BE49-F238E27FC236}">
                <a16:creationId xmlns:a16="http://schemas.microsoft.com/office/drawing/2014/main" id="{B09D38A6-247E-4EA3-9B50-F29BBC604542}"/>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2C9A84D8-91C5-4E61-BCE8-2CF4F36A0B76}"/>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D8C0D308-53A2-4DD1-A590-8BD0EAB0B903}"/>
              </a:ext>
            </a:extLst>
          </p:cNvPr>
          <p:cNvSpPr txBox="1"/>
          <p:nvPr/>
        </p:nvSpPr>
        <p:spPr>
          <a:xfrm>
            <a:off x="7432675" y="4846552"/>
            <a:ext cx="3463925" cy="215444"/>
          </a:xfrm>
          <a:prstGeom prst="rect">
            <a:avLst/>
          </a:prstGeom>
          <a:noFill/>
        </p:spPr>
        <p:txBody>
          <a:bodyPr wrap="square" rtlCol="0">
            <a:spAutoFit/>
          </a:bodyPr>
          <a:lstStyle/>
          <a:p>
            <a:pPr algn="ctr"/>
            <a:r>
              <a:rPr lang="en-IN" sz="800" dirty="0">
                <a:latin typeface="Garamond" panose="02020404030301010803" pitchFamily="18" charset="0"/>
              </a:rPr>
              <a:t>Re: Figure 17:  Bar Graphs: Changing </a:t>
            </a:r>
            <a:r>
              <a:rPr lang="en-GB" sz="800" dirty="0">
                <a:latin typeface="Garamond" panose="02020404030301010803" pitchFamily="18" charset="0"/>
              </a:rPr>
              <a:t>Synergy structure for P9 via. NDP or CPA </a:t>
            </a:r>
            <a:endParaRPr lang="en-IN" sz="800" dirty="0">
              <a:latin typeface="Garamond" panose="02020404030301010803" pitchFamily="18" charset="0"/>
            </a:endParaRPr>
          </a:p>
        </p:txBody>
      </p:sp>
    </p:spTree>
    <p:extLst>
      <p:ext uri="{BB962C8B-B14F-4D97-AF65-F5344CB8AC3E}">
        <p14:creationId xmlns:p14="http://schemas.microsoft.com/office/powerpoint/2010/main" val="2222934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1C52-D2D9-4577-AE78-EDB94FE63C5E}"/>
              </a:ext>
            </a:extLst>
          </p:cNvPr>
          <p:cNvSpPr>
            <a:spLocks noGrp="1"/>
          </p:cNvSpPr>
          <p:nvPr>
            <p:ph type="title"/>
          </p:nvPr>
        </p:nvSpPr>
        <p:spPr>
          <a:xfrm>
            <a:off x="838200" y="365125"/>
            <a:ext cx="10515600" cy="1325563"/>
          </a:xfrm>
        </p:spPr>
        <p:txBody>
          <a:bodyPr/>
          <a:lstStyle/>
          <a:p>
            <a:r>
              <a:rPr lang="en-IN" dirty="0">
                <a:latin typeface="Garamond" panose="02020404030301010803" pitchFamily="18" charset="0"/>
              </a:rPr>
              <a:t>	Conclusion</a:t>
            </a:r>
            <a:endParaRPr lang="en-IN" dirty="0"/>
          </a:p>
        </p:txBody>
      </p:sp>
      <p:sp>
        <p:nvSpPr>
          <p:cNvPr id="9" name="Content Placeholder 8">
            <a:extLst>
              <a:ext uri="{FF2B5EF4-FFF2-40B4-BE49-F238E27FC236}">
                <a16:creationId xmlns:a16="http://schemas.microsoft.com/office/drawing/2014/main" id="{3D71729D-3596-4E68-81A3-5FEA7570B980}"/>
              </a:ext>
            </a:extLst>
          </p:cNvPr>
          <p:cNvSpPr>
            <a:spLocks noGrp="1"/>
          </p:cNvSpPr>
          <p:nvPr>
            <p:ph idx="1"/>
          </p:nvPr>
        </p:nvSpPr>
        <p:spPr>
          <a:xfrm>
            <a:off x="809856" y="1876582"/>
            <a:ext cx="5714234" cy="4351338"/>
          </a:xfrm>
        </p:spPr>
        <p:txBody>
          <a:bodyPr>
            <a:normAutofit/>
          </a:bodyPr>
          <a:lstStyle/>
          <a:p>
            <a:r>
              <a:rPr lang="en-IN" sz="2400" b="1" dirty="0">
                <a:latin typeface="Garamond" panose="02020404030301010803" pitchFamily="18" charset="0"/>
              </a:rPr>
              <a:t>Muscle synergy structure changes</a:t>
            </a:r>
          </a:p>
          <a:p>
            <a:r>
              <a:rPr lang="en-IN" sz="2400" b="1" dirty="0">
                <a:latin typeface="Garamond" panose="02020404030301010803" pitchFamily="18" charset="0"/>
              </a:rPr>
              <a:t>Activation Coefficients also change</a:t>
            </a:r>
          </a:p>
          <a:p>
            <a:pPr lvl="1"/>
            <a:r>
              <a:rPr lang="en-IN" sz="1800" b="1" dirty="0">
                <a:latin typeface="Garamond" panose="02020404030301010803" pitchFamily="18" charset="0"/>
              </a:rPr>
              <a:t>Variation happens because of different activities and changing  activations</a:t>
            </a:r>
          </a:p>
          <a:p>
            <a:pPr lvl="1"/>
            <a:r>
              <a:rPr lang="en-GB" sz="1800" b="1" dirty="0" err="1">
                <a:solidFill>
                  <a:srgbClr val="000000"/>
                </a:solidFill>
                <a:latin typeface="Garamond" panose="02020404030301010803" pitchFamily="18" charset="0"/>
              </a:rPr>
              <a:t>Mean±SD</a:t>
            </a:r>
            <a:endParaRPr lang="en-IN" sz="1800" b="1" dirty="0">
              <a:latin typeface="Garamond" panose="02020404030301010803" pitchFamily="18" charset="0"/>
            </a:endParaRPr>
          </a:p>
        </p:txBody>
      </p:sp>
      <p:sp>
        <p:nvSpPr>
          <p:cNvPr id="11" name="Rectangle 10" descr="Bar chart">
            <a:extLst>
              <a:ext uri="{FF2B5EF4-FFF2-40B4-BE49-F238E27FC236}">
                <a16:creationId xmlns:a16="http://schemas.microsoft.com/office/drawing/2014/main" id="{2475E3D6-E657-4FE8-994C-17AD1C0C3B46}"/>
              </a:ext>
            </a:extLst>
          </p:cNvPr>
          <p:cNvSpPr/>
          <p:nvPr/>
        </p:nvSpPr>
        <p:spPr>
          <a:xfrm>
            <a:off x="1029502" y="758319"/>
            <a:ext cx="528358" cy="5283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0FB6DDA8-5DF9-44A6-8107-C5119F28B9D1}"/>
              </a:ext>
            </a:extLst>
          </p:cNvPr>
          <p:cNvSpPr/>
          <p:nvPr/>
        </p:nvSpPr>
        <p:spPr>
          <a:xfrm>
            <a:off x="838200" y="502880"/>
            <a:ext cx="910962" cy="910962"/>
          </a:xfrm>
          <a:prstGeom prst="ellipse">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8" name="Rectangle 7" descr="Gavel">
            <a:extLst>
              <a:ext uri="{FF2B5EF4-FFF2-40B4-BE49-F238E27FC236}">
                <a16:creationId xmlns:a16="http://schemas.microsoft.com/office/drawing/2014/main" id="{CAD9BE77-C1B3-4D13-A3F4-EBD9B9A847CE}"/>
              </a:ext>
            </a:extLst>
          </p:cNvPr>
          <p:cNvSpPr/>
          <p:nvPr/>
        </p:nvSpPr>
        <p:spPr>
          <a:xfrm>
            <a:off x="1029502" y="694183"/>
            <a:ext cx="528358" cy="52835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4" name="Picture 3" descr="A screenshot of a cell phone&#10;&#10;Description automatically generated">
            <a:extLst>
              <a:ext uri="{FF2B5EF4-FFF2-40B4-BE49-F238E27FC236}">
                <a16:creationId xmlns:a16="http://schemas.microsoft.com/office/drawing/2014/main" id="{0CAE2C86-04C4-4BAA-8A44-353D907A26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4724" y="3335688"/>
            <a:ext cx="4956061" cy="2114586"/>
          </a:xfrm>
          <a:prstGeom prst="rect">
            <a:avLst/>
          </a:prstGeom>
        </p:spPr>
      </p:pic>
      <p:pic>
        <p:nvPicPr>
          <p:cNvPr id="6" name="Picture 5" descr="A picture containing game, sport&#10;&#10;Description automatically generated">
            <a:extLst>
              <a:ext uri="{FF2B5EF4-FFF2-40B4-BE49-F238E27FC236}">
                <a16:creationId xmlns:a16="http://schemas.microsoft.com/office/drawing/2014/main" id="{D1BE4A82-01CC-46EE-A3B5-77855FF657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15340" y="1303855"/>
            <a:ext cx="4028844" cy="1971300"/>
          </a:xfrm>
          <a:prstGeom prst="rect">
            <a:avLst/>
          </a:prstGeom>
        </p:spPr>
      </p:pic>
      <p:sp>
        <p:nvSpPr>
          <p:cNvPr id="20" name="Rectangle 19">
            <a:extLst>
              <a:ext uri="{FF2B5EF4-FFF2-40B4-BE49-F238E27FC236}">
                <a16:creationId xmlns:a16="http://schemas.microsoft.com/office/drawing/2014/main" id="{B9251373-E1D4-4174-9347-0C69C5AEF485}"/>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F1FB248-140E-4206-806B-9968C88732A0}"/>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60C475C3-7912-4BB2-A9D2-46579A92986D}"/>
              </a:ext>
            </a:extLst>
          </p:cNvPr>
          <p:cNvSpPr txBox="1"/>
          <p:nvPr/>
        </p:nvSpPr>
        <p:spPr>
          <a:xfrm>
            <a:off x="8010525" y="5510808"/>
            <a:ext cx="3343275" cy="215444"/>
          </a:xfrm>
          <a:prstGeom prst="rect">
            <a:avLst/>
          </a:prstGeom>
          <a:noFill/>
        </p:spPr>
        <p:txBody>
          <a:bodyPr wrap="square" rtlCol="0">
            <a:spAutoFit/>
          </a:bodyPr>
          <a:lstStyle/>
          <a:p>
            <a:pPr algn="ctr"/>
            <a:r>
              <a:rPr lang="en-IN" sz="800" dirty="0">
                <a:latin typeface="Garamond" panose="02020404030301010803" pitchFamily="18" charset="0"/>
              </a:rPr>
              <a:t>Figure 22:  Averaged initial and final synergy and activation coefficients for P14</a:t>
            </a:r>
          </a:p>
        </p:txBody>
      </p:sp>
    </p:spTree>
    <p:extLst>
      <p:ext uri="{BB962C8B-B14F-4D97-AF65-F5344CB8AC3E}">
        <p14:creationId xmlns:p14="http://schemas.microsoft.com/office/powerpoint/2010/main" val="2613398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1C52-D2D9-4577-AE78-EDB94FE63C5E}"/>
              </a:ext>
            </a:extLst>
          </p:cNvPr>
          <p:cNvSpPr>
            <a:spLocks noGrp="1"/>
          </p:cNvSpPr>
          <p:nvPr>
            <p:ph type="title"/>
          </p:nvPr>
        </p:nvSpPr>
        <p:spPr>
          <a:xfrm>
            <a:off x="838200" y="365125"/>
            <a:ext cx="10515600" cy="1325563"/>
          </a:xfrm>
        </p:spPr>
        <p:txBody>
          <a:bodyPr/>
          <a:lstStyle/>
          <a:p>
            <a:r>
              <a:rPr lang="en-IN" dirty="0">
                <a:latin typeface="Garamond" panose="02020404030301010803" pitchFamily="18" charset="0"/>
              </a:rPr>
              <a:t>	</a:t>
            </a:r>
            <a:r>
              <a:rPr lang="en-IN" u="sng" dirty="0">
                <a:latin typeface="Garamond" panose="02020404030301010803" pitchFamily="18" charset="0"/>
              </a:rPr>
              <a:t>Future work</a:t>
            </a:r>
            <a:endParaRPr lang="en-IN" u="sng" dirty="0"/>
          </a:p>
        </p:txBody>
      </p:sp>
      <p:sp>
        <p:nvSpPr>
          <p:cNvPr id="9" name="Content Placeholder 8">
            <a:extLst>
              <a:ext uri="{FF2B5EF4-FFF2-40B4-BE49-F238E27FC236}">
                <a16:creationId xmlns:a16="http://schemas.microsoft.com/office/drawing/2014/main" id="{3D71729D-3596-4E68-81A3-5FEA7570B980}"/>
              </a:ext>
            </a:extLst>
          </p:cNvPr>
          <p:cNvSpPr>
            <a:spLocks noGrp="1"/>
          </p:cNvSpPr>
          <p:nvPr>
            <p:ph idx="1"/>
          </p:nvPr>
        </p:nvSpPr>
        <p:spPr>
          <a:xfrm>
            <a:off x="809856" y="1876582"/>
            <a:ext cx="5995390" cy="4351338"/>
          </a:xfrm>
        </p:spPr>
        <p:txBody>
          <a:bodyPr/>
          <a:lstStyle/>
          <a:p>
            <a:r>
              <a:rPr lang="en-IN" dirty="0">
                <a:latin typeface="Garamond" panose="02020404030301010803" pitchFamily="18" charset="0"/>
              </a:rPr>
              <a:t>Redo the experiment</a:t>
            </a:r>
          </a:p>
          <a:p>
            <a:r>
              <a:rPr lang="en-IN" dirty="0">
                <a:latin typeface="Garamond" panose="02020404030301010803" pitchFamily="18" charset="0"/>
              </a:rPr>
              <a:t>Track clustering with optimum number of clusters</a:t>
            </a:r>
          </a:p>
        </p:txBody>
      </p:sp>
      <p:sp>
        <p:nvSpPr>
          <p:cNvPr id="11" name="Rectangle 10" descr="Bar chart">
            <a:extLst>
              <a:ext uri="{FF2B5EF4-FFF2-40B4-BE49-F238E27FC236}">
                <a16:creationId xmlns:a16="http://schemas.microsoft.com/office/drawing/2014/main" id="{2475E3D6-E657-4FE8-994C-17AD1C0C3B46}"/>
              </a:ext>
            </a:extLst>
          </p:cNvPr>
          <p:cNvSpPr/>
          <p:nvPr/>
        </p:nvSpPr>
        <p:spPr>
          <a:xfrm>
            <a:off x="1029502" y="758319"/>
            <a:ext cx="528358" cy="5283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Oval 9">
            <a:extLst>
              <a:ext uri="{FF2B5EF4-FFF2-40B4-BE49-F238E27FC236}">
                <a16:creationId xmlns:a16="http://schemas.microsoft.com/office/drawing/2014/main" id="{3C6C86B3-1175-44BC-8924-2EE2EFC70EDD}"/>
              </a:ext>
            </a:extLst>
          </p:cNvPr>
          <p:cNvSpPr/>
          <p:nvPr/>
        </p:nvSpPr>
        <p:spPr>
          <a:xfrm>
            <a:off x="838200" y="502881"/>
            <a:ext cx="910962" cy="910962"/>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2" name="Rectangle 11" descr="Handshake">
            <a:extLst>
              <a:ext uri="{FF2B5EF4-FFF2-40B4-BE49-F238E27FC236}">
                <a16:creationId xmlns:a16="http://schemas.microsoft.com/office/drawing/2014/main" id="{04BD63D4-D4D3-41F7-8D2E-7D91FE654BF3}"/>
              </a:ext>
            </a:extLst>
          </p:cNvPr>
          <p:cNvSpPr/>
          <p:nvPr/>
        </p:nvSpPr>
        <p:spPr>
          <a:xfrm>
            <a:off x="1029502" y="694184"/>
            <a:ext cx="528358" cy="52835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aphicFrame>
        <p:nvGraphicFramePr>
          <p:cNvPr id="7" name="Table 3">
            <a:extLst>
              <a:ext uri="{FF2B5EF4-FFF2-40B4-BE49-F238E27FC236}">
                <a16:creationId xmlns:a16="http://schemas.microsoft.com/office/drawing/2014/main" id="{B0457EC4-02FF-47AB-807F-D2473D6A0D2F}"/>
              </a:ext>
            </a:extLst>
          </p:cNvPr>
          <p:cNvGraphicFramePr>
            <a:graphicFrameLocks noGrp="1"/>
          </p:cNvGraphicFramePr>
          <p:nvPr>
            <p:extLst>
              <p:ext uri="{D42A27DB-BD31-4B8C-83A1-F6EECF244321}">
                <p14:modId xmlns:p14="http://schemas.microsoft.com/office/powerpoint/2010/main" val="2708550134"/>
              </p:ext>
            </p:extLst>
          </p:nvPr>
        </p:nvGraphicFramePr>
        <p:xfrm>
          <a:off x="3676434" y="3631040"/>
          <a:ext cx="4839131" cy="2103120"/>
        </p:xfrm>
        <a:graphic>
          <a:graphicData uri="http://schemas.openxmlformats.org/drawingml/2006/table">
            <a:tbl>
              <a:tblPr firstRow="1" bandRow="1">
                <a:tableStyleId>{5940675A-B579-460E-94D1-54222C63F5DA}</a:tableStyleId>
              </a:tblPr>
              <a:tblGrid>
                <a:gridCol w="439921">
                  <a:extLst>
                    <a:ext uri="{9D8B030D-6E8A-4147-A177-3AD203B41FA5}">
                      <a16:colId xmlns:a16="http://schemas.microsoft.com/office/drawing/2014/main" val="3359619055"/>
                    </a:ext>
                  </a:extLst>
                </a:gridCol>
                <a:gridCol w="439921">
                  <a:extLst>
                    <a:ext uri="{9D8B030D-6E8A-4147-A177-3AD203B41FA5}">
                      <a16:colId xmlns:a16="http://schemas.microsoft.com/office/drawing/2014/main" val="1509677697"/>
                    </a:ext>
                  </a:extLst>
                </a:gridCol>
                <a:gridCol w="439921">
                  <a:extLst>
                    <a:ext uri="{9D8B030D-6E8A-4147-A177-3AD203B41FA5}">
                      <a16:colId xmlns:a16="http://schemas.microsoft.com/office/drawing/2014/main" val="859904743"/>
                    </a:ext>
                  </a:extLst>
                </a:gridCol>
                <a:gridCol w="439921">
                  <a:extLst>
                    <a:ext uri="{9D8B030D-6E8A-4147-A177-3AD203B41FA5}">
                      <a16:colId xmlns:a16="http://schemas.microsoft.com/office/drawing/2014/main" val="1665371642"/>
                    </a:ext>
                  </a:extLst>
                </a:gridCol>
                <a:gridCol w="439921">
                  <a:extLst>
                    <a:ext uri="{9D8B030D-6E8A-4147-A177-3AD203B41FA5}">
                      <a16:colId xmlns:a16="http://schemas.microsoft.com/office/drawing/2014/main" val="1883030125"/>
                    </a:ext>
                  </a:extLst>
                </a:gridCol>
                <a:gridCol w="439921">
                  <a:extLst>
                    <a:ext uri="{9D8B030D-6E8A-4147-A177-3AD203B41FA5}">
                      <a16:colId xmlns:a16="http://schemas.microsoft.com/office/drawing/2014/main" val="3656396954"/>
                    </a:ext>
                  </a:extLst>
                </a:gridCol>
                <a:gridCol w="439921">
                  <a:extLst>
                    <a:ext uri="{9D8B030D-6E8A-4147-A177-3AD203B41FA5}">
                      <a16:colId xmlns:a16="http://schemas.microsoft.com/office/drawing/2014/main" val="2884471801"/>
                    </a:ext>
                  </a:extLst>
                </a:gridCol>
                <a:gridCol w="439921">
                  <a:extLst>
                    <a:ext uri="{9D8B030D-6E8A-4147-A177-3AD203B41FA5}">
                      <a16:colId xmlns:a16="http://schemas.microsoft.com/office/drawing/2014/main" val="2421129283"/>
                    </a:ext>
                  </a:extLst>
                </a:gridCol>
                <a:gridCol w="439921">
                  <a:extLst>
                    <a:ext uri="{9D8B030D-6E8A-4147-A177-3AD203B41FA5}">
                      <a16:colId xmlns:a16="http://schemas.microsoft.com/office/drawing/2014/main" val="139701906"/>
                    </a:ext>
                  </a:extLst>
                </a:gridCol>
                <a:gridCol w="439921">
                  <a:extLst>
                    <a:ext uri="{9D8B030D-6E8A-4147-A177-3AD203B41FA5}">
                      <a16:colId xmlns:a16="http://schemas.microsoft.com/office/drawing/2014/main" val="2635432007"/>
                    </a:ext>
                  </a:extLst>
                </a:gridCol>
                <a:gridCol w="439921">
                  <a:extLst>
                    <a:ext uri="{9D8B030D-6E8A-4147-A177-3AD203B41FA5}">
                      <a16:colId xmlns:a16="http://schemas.microsoft.com/office/drawing/2014/main" val="3533871858"/>
                    </a:ext>
                  </a:extLst>
                </a:gridCol>
              </a:tblGrid>
              <a:tr h="239020">
                <a:tc>
                  <a:txBody>
                    <a:bodyPr/>
                    <a:lstStyle/>
                    <a:p>
                      <a:endParaRPr lang="en-IN" sz="1000" dirty="0"/>
                    </a:p>
                  </a:txBody>
                  <a:tcPr/>
                </a:tc>
                <a:tc>
                  <a:txBody>
                    <a:bodyPr/>
                    <a:lstStyle/>
                    <a:p>
                      <a:r>
                        <a:rPr lang="en-IN" sz="1000" dirty="0"/>
                        <a:t>tr=1</a:t>
                      </a:r>
                    </a:p>
                  </a:txBody>
                  <a:tcPr/>
                </a:tc>
                <a:tc>
                  <a:txBody>
                    <a:bodyPr/>
                    <a:lstStyle/>
                    <a:p>
                      <a:r>
                        <a:rPr lang="en-IN" sz="1000" dirty="0"/>
                        <a:t>tr=2</a:t>
                      </a:r>
                    </a:p>
                  </a:txBody>
                  <a:tcPr/>
                </a:tc>
                <a:tc>
                  <a:txBody>
                    <a:bodyPr/>
                    <a:lstStyle/>
                    <a:p>
                      <a:r>
                        <a:rPr lang="en-IN" sz="1000" dirty="0"/>
                        <a:t>tr=3</a:t>
                      </a:r>
                    </a:p>
                  </a:txBody>
                  <a:tcPr/>
                </a:tc>
                <a:tc>
                  <a:txBody>
                    <a:bodyPr/>
                    <a:lstStyle/>
                    <a:p>
                      <a:r>
                        <a:rPr lang="en-IN" sz="1000" dirty="0"/>
                        <a:t>tr=4</a:t>
                      </a:r>
                    </a:p>
                  </a:txBody>
                  <a:tcPr/>
                </a:tc>
                <a:tc>
                  <a:txBody>
                    <a:bodyPr/>
                    <a:lstStyle/>
                    <a:p>
                      <a:r>
                        <a:rPr lang="en-IN" sz="1000" dirty="0"/>
                        <a:t>tr=5</a:t>
                      </a:r>
                    </a:p>
                  </a:txBody>
                  <a:tcPr/>
                </a:tc>
                <a:tc>
                  <a:txBody>
                    <a:bodyPr/>
                    <a:lstStyle/>
                    <a:p>
                      <a:r>
                        <a:rPr lang="en-IN" sz="1000" dirty="0"/>
                        <a:t>tr=6</a:t>
                      </a:r>
                    </a:p>
                  </a:txBody>
                  <a:tcPr/>
                </a:tc>
                <a:tc>
                  <a:txBody>
                    <a:bodyPr/>
                    <a:lstStyle/>
                    <a:p>
                      <a:r>
                        <a:rPr lang="en-IN" sz="1000" dirty="0"/>
                        <a:t>tr=7</a:t>
                      </a:r>
                    </a:p>
                  </a:txBody>
                  <a:tcPr/>
                </a:tc>
                <a:tc>
                  <a:txBody>
                    <a:bodyPr/>
                    <a:lstStyle/>
                    <a:p>
                      <a:r>
                        <a:rPr lang="en-IN" sz="1000" dirty="0"/>
                        <a:t>tr=8</a:t>
                      </a:r>
                    </a:p>
                  </a:txBody>
                  <a:tcPr/>
                </a:tc>
                <a:tc>
                  <a:txBody>
                    <a:bodyPr/>
                    <a:lstStyle/>
                    <a:p>
                      <a:r>
                        <a:rPr lang="en-IN" sz="1000" dirty="0"/>
                        <a:t>tr=9</a:t>
                      </a:r>
                    </a:p>
                  </a:txBody>
                  <a:tcPr/>
                </a:tc>
                <a:tc>
                  <a:txBody>
                    <a:bodyPr/>
                    <a:lstStyle/>
                    <a:p>
                      <a:r>
                        <a:rPr lang="en-IN" sz="1000" dirty="0"/>
                        <a:t>tr=10</a:t>
                      </a:r>
                    </a:p>
                  </a:txBody>
                  <a:tcPr/>
                </a:tc>
                <a:extLst>
                  <a:ext uri="{0D108BD9-81ED-4DB2-BD59-A6C34878D82A}">
                    <a16:rowId xmlns:a16="http://schemas.microsoft.com/office/drawing/2014/main" val="330213742"/>
                  </a:ext>
                </a:extLst>
              </a:tr>
              <a:tr h="239020">
                <a:tc>
                  <a:txBody>
                    <a:bodyPr/>
                    <a:lstStyle/>
                    <a:p>
                      <a:r>
                        <a:rPr lang="en-IN" sz="1000" dirty="0"/>
                        <a:t>Cl7</a:t>
                      </a:r>
                    </a:p>
                  </a:txBody>
                  <a:tcPr/>
                </a:tc>
                <a:tc>
                  <a:txBody>
                    <a:bodyPr/>
                    <a:lstStyle/>
                    <a:p>
                      <a:endParaRPr lang="en-IN" sz="1000" dirty="0"/>
                    </a:p>
                  </a:txBody>
                  <a:tcPr/>
                </a:tc>
                <a:tc>
                  <a:txBody>
                    <a:bodyPr/>
                    <a:lstStyle/>
                    <a:p>
                      <a:endParaRPr lang="en-IN" sz="1000" dirty="0"/>
                    </a:p>
                  </a:txBody>
                  <a:tcPr/>
                </a:tc>
                <a:tc>
                  <a:txBody>
                    <a:bodyPr/>
                    <a:lstStyle/>
                    <a:p>
                      <a:endParaRPr lang="en-IN" sz="1000" dirty="0"/>
                    </a:p>
                  </a:txBody>
                  <a:tcPr>
                    <a:solidFill>
                      <a:srgbClr val="FFC000"/>
                    </a:solidFill>
                  </a:tcPr>
                </a:tc>
                <a:tc>
                  <a:txBody>
                    <a:bodyPr/>
                    <a:lstStyle/>
                    <a:p>
                      <a:endParaRPr lang="en-IN" sz="1000" dirty="0"/>
                    </a:p>
                  </a:txBody>
                  <a:tcPr>
                    <a:solidFill>
                      <a:srgbClr val="FFC000"/>
                    </a:solidFill>
                  </a:tcPr>
                </a:tc>
                <a:tc>
                  <a:txBody>
                    <a:bodyPr/>
                    <a:lstStyle/>
                    <a:p>
                      <a:endParaRPr lang="en-IN" sz="1000" dirty="0"/>
                    </a:p>
                  </a:txBody>
                  <a:tcPr>
                    <a:solidFill>
                      <a:srgbClr val="FFC000"/>
                    </a:solidFill>
                  </a:tcPr>
                </a:tc>
                <a:tc>
                  <a:txBody>
                    <a:bodyPr/>
                    <a:lstStyle/>
                    <a:p>
                      <a:endParaRPr lang="en-IN" sz="1000" dirty="0"/>
                    </a:p>
                  </a:txBody>
                  <a:tcPr>
                    <a:solidFill>
                      <a:schemeClr val="bg1"/>
                    </a:solidFill>
                  </a:tcPr>
                </a:tc>
                <a:tc>
                  <a:txBody>
                    <a:bodyPr/>
                    <a:lstStyle/>
                    <a:p>
                      <a:endParaRPr lang="en-IN" sz="1000" dirty="0"/>
                    </a:p>
                  </a:txBody>
                  <a:tcPr>
                    <a:solidFill>
                      <a:schemeClr val="bg1"/>
                    </a:solidFill>
                  </a:tcPr>
                </a:tc>
                <a:tc>
                  <a:txBody>
                    <a:bodyPr/>
                    <a:lstStyle/>
                    <a:p>
                      <a:endParaRPr lang="en-IN" sz="1000" dirty="0"/>
                    </a:p>
                  </a:txBody>
                  <a:tcPr>
                    <a:solidFill>
                      <a:schemeClr val="bg1"/>
                    </a:solidFill>
                  </a:tcPr>
                </a:tc>
                <a:tc>
                  <a:txBody>
                    <a:bodyPr/>
                    <a:lstStyle/>
                    <a:p>
                      <a:endParaRPr lang="en-IN" sz="1000" dirty="0"/>
                    </a:p>
                  </a:txBody>
                  <a:tcPr>
                    <a:solidFill>
                      <a:schemeClr val="bg1"/>
                    </a:solidFill>
                  </a:tcPr>
                </a:tc>
                <a:tc>
                  <a:txBody>
                    <a:bodyPr/>
                    <a:lstStyle/>
                    <a:p>
                      <a:endParaRPr lang="en-IN" sz="1000" dirty="0"/>
                    </a:p>
                  </a:txBody>
                  <a:tcPr>
                    <a:solidFill>
                      <a:schemeClr val="bg1"/>
                    </a:solidFill>
                  </a:tcPr>
                </a:tc>
                <a:extLst>
                  <a:ext uri="{0D108BD9-81ED-4DB2-BD59-A6C34878D82A}">
                    <a16:rowId xmlns:a16="http://schemas.microsoft.com/office/drawing/2014/main" val="3558451757"/>
                  </a:ext>
                </a:extLst>
              </a:tr>
              <a:tr h="239020">
                <a:tc>
                  <a:txBody>
                    <a:bodyPr/>
                    <a:lstStyle/>
                    <a:p>
                      <a:r>
                        <a:rPr lang="en-IN" sz="1000" dirty="0"/>
                        <a:t>Cl6</a:t>
                      </a:r>
                    </a:p>
                  </a:txBody>
                  <a:tcPr/>
                </a:tc>
                <a:tc>
                  <a:txBody>
                    <a:bodyPr/>
                    <a:lstStyle/>
                    <a:p>
                      <a:endParaRPr lang="en-IN" sz="1000" dirty="0"/>
                    </a:p>
                  </a:txBody>
                  <a:tcPr/>
                </a:tc>
                <a:tc>
                  <a:txBody>
                    <a:bodyPr/>
                    <a:lstStyle/>
                    <a:p>
                      <a:endParaRPr lang="en-IN" sz="1000" dirty="0"/>
                    </a:p>
                  </a:txBody>
                  <a:tcPr/>
                </a:tc>
                <a:tc>
                  <a:txBody>
                    <a:bodyPr/>
                    <a:lstStyle/>
                    <a:p>
                      <a:endParaRPr lang="en-IN" sz="1000" dirty="0"/>
                    </a:p>
                  </a:txBody>
                  <a:tcPr/>
                </a:tc>
                <a:tc>
                  <a:txBody>
                    <a:bodyPr/>
                    <a:lstStyle/>
                    <a:p>
                      <a:endParaRPr lang="en-IN" sz="1000"/>
                    </a:p>
                  </a:txBody>
                  <a:tcPr/>
                </a:tc>
                <a:tc>
                  <a:txBody>
                    <a:bodyPr/>
                    <a:lstStyle/>
                    <a:p>
                      <a:endParaRPr lang="en-IN" sz="1000" dirty="0"/>
                    </a:p>
                  </a:txBody>
                  <a:tcPr/>
                </a:tc>
                <a:tc>
                  <a:txBody>
                    <a:bodyPr/>
                    <a:lstStyle/>
                    <a:p>
                      <a:r>
                        <a:rPr lang="en-IN" sz="1000" dirty="0">
                          <a:solidFill>
                            <a:srgbClr val="FF0000"/>
                          </a:solidFill>
                        </a:rPr>
                        <a:t>o</a:t>
                      </a:r>
                      <a:endParaRPr lang="en-IN" sz="1000" dirty="0"/>
                    </a:p>
                  </a:txBody>
                  <a:tcPr>
                    <a:solidFill>
                      <a:srgbClr val="FF0000"/>
                    </a:solidFill>
                  </a:tcPr>
                </a:tc>
                <a:tc>
                  <a:txBody>
                    <a:bodyPr/>
                    <a:lstStyle/>
                    <a:p>
                      <a:r>
                        <a:rPr lang="en-IN" sz="1000" dirty="0">
                          <a:solidFill>
                            <a:srgbClr val="FF0000"/>
                          </a:solidFill>
                        </a:rPr>
                        <a:t>o</a:t>
                      </a:r>
                      <a:endParaRPr lang="en-IN" sz="1000" dirty="0"/>
                    </a:p>
                  </a:txBody>
                  <a:tcPr>
                    <a:solidFill>
                      <a:srgbClr val="FF0000"/>
                    </a:solidFill>
                  </a:tcPr>
                </a:tc>
                <a:tc>
                  <a:txBody>
                    <a:bodyPr/>
                    <a:lstStyle/>
                    <a:p>
                      <a:r>
                        <a:rPr lang="en-IN" sz="1000" dirty="0">
                          <a:solidFill>
                            <a:srgbClr val="FF0000"/>
                          </a:solidFill>
                        </a:rPr>
                        <a:t>o</a:t>
                      </a:r>
                      <a:endParaRPr lang="en-IN" sz="1000" dirty="0"/>
                    </a:p>
                  </a:txBody>
                  <a:tcPr>
                    <a:solidFill>
                      <a:srgbClr val="FF0000"/>
                    </a:solidFill>
                  </a:tcPr>
                </a:tc>
                <a:tc>
                  <a:txBody>
                    <a:bodyPr/>
                    <a:lstStyle/>
                    <a:p>
                      <a:r>
                        <a:rPr lang="en-IN" sz="1000" dirty="0">
                          <a:solidFill>
                            <a:srgbClr val="FF0000"/>
                          </a:solidFill>
                        </a:rPr>
                        <a:t>o</a:t>
                      </a:r>
                      <a:endParaRPr lang="en-IN" sz="1000" dirty="0"/>
                    </a:p>
                  </a:txBody>
                  <a:tcPr>
                    <a:solidFill>
                      <a:srgbClr val="FF0000"/>
                    </a:solidFill>
                  </a:tcPr>
                </a:tc>
                <a:tc>
                  <a:txBody>
                    <a:bodyPr/>
                    <a:lstStyle/>
                    <a:p>
                      <a:r>
                        <a:rPr lang="en-IN" sz="1000" dirty="0">
                          <a:solidFill>
                            <a:srgbClr val="FF0000"/>
                          </a:solidFill>
                        </a:rPr>
                        <a:t>o</a:t>
                      </a:r>
                      <a:endParaRPr lang="en-IN" sz="1000" dirty="0"/>
                    </a:p>
                  </a:txBody>
                  <a:tcPr>
                    <a:solidFill>
                      <a:srgbClr val="FF0000"/>
                    </a:solidFill>
                  </a:tcPr>
                </a:tc>
                <a:extLst>
                  <a:ext uri="{0D108BD9-81ED-4DB2-BD59-A6C34878D82A}">
                    <a16:rowId xmlns:a16="http://schemas.microsoft.com/office/drawing/2014/main" val="1886512549"/>
                  </a:ext>
                </a:extLst>
              </a:tr>
              <a:tr h="239020">
                <a:tc>
                  <a:txBody>
                    <a:bodyPr/>
                    <a:lstStyle/>
                    <a:p>
                      <a:r>
                        <a:rPr lang="en-IN" sz="1000" dirty="0"/>
                        <a:t>Cl5</a:t>
                      </a:r>
                    </a:p>
                  </a:txBody>
                  <a:tcPr/>
                </a:tc>
                <a:tc>
                  <a:txBody>
                    <a:bodyPr/>
                    <a:lstStyle/>
                    <a:p>
                      <a:endParaRPr lang="en-IN" sz="1000" dirty="0"/>
                    </a:p>
                  </a:txBody>
                  <a:tcPr/>
                </a:tc>
                <a:tc>
                  <a:txBody>
                    <a:bodyPr/>
                    <a:lstStyle/>
                    <a:p>
                      <a:endParaRPr lang="en-IN" sz="1000" dirty="0"/>
                    </a:p>
                  </a:txBody>
                  <a:tcPr>
                    <a:solidFill>
                      <a:srgbClr val="FF0000"/>
                    </a:solidFill>
                  </a:tcPr>
                </a:tc>
                <a:tc>
                  <a:txBody>
                    <a:bodyPr/>
                    <a:lstStyle/>
                    <a:p>
                      <a:r>
                        <a:rPr lang="en-IN" sz="1000" dirty="0">
                          <a:solidFill>
                            <a:srgbClr val="FF0000"/>
                          </a:solidFill>
                        </a:rPr>
                        <a:t>o</a:t>
                      </a:r>
                      <a:endParaRPr lang="en-IN" sz="1000" dirty="0"/>
                    </a:p>
                  </a:txBody>
                  <a:tcPr>
                    <a:solidFill>
                      <a:srgbClr val="FF0000"/>
                    </a:solidFill>
                  </a:tcPr>
                </a:tc>
                <a:tc>
                  <a:txBody>
                    <a:bodyPr/>
                    <a:lstStyle/>
                    <a:p>
                      <a:r>
                        <a:rPr lang="en-IN" sz="1000" dirty="0">
                          <a:solidFill>
                            <a:srgbClr val="FF0000"/>
                          </a:solidFill>
                        </a:rPr>
                        <a:t>o</a:t>
                      </a:r>
                      <a:endParaRPr lang="en-IN" sz="1000" dirty="0"/>
                    </a:p>
                  </a:txBody>
                  <a:tcPr>
                    <a:solidFill>
                      <a:srgbClr val="FF0000"/>
                    </a:solidFill>
                  </a:tcPr>
                </a:tc>
                <a:tc>
                  <a:txBody>
                    <a:bodyPr/>
                    <a:lstStyle/>
                    <a:p>
                      <a:r>
                        <a:rPr lang="en-IN" sz="1000" dirty="0">
                          <a:solidFill>
                            <a:srgbClr val="FF0000"/>
                          </a:solidFill>
                        </a:rPr>
                        <a:t>o</a:t>
                      </a:r>
                      <a:endParaRPr lang="en-IN" sz="1000" dirty="0"/>
                    </a:p>
                  </a:txBody>
                  <a:tcPr>
                    <a:solidFill>
                      <a:srgbClr val="FF0000"/>
                    </a:solidFill>
                  </a:tcPr>
                </a:tc>
                <a:tc>
                  <a:txBody>
                    <a:bodyPr/>
                    <a:lstStyle/>
                    <a:p>
                      <a:endParaRPr lang="en-IN" sz="1000" dirty="0"/>
                    </a:p>
                  </a:txBody>
                  <a:tcPr>
                    <a:solidFill>
                      <a:schemeClr val="accent1"/>
                    </a:solidFill>
                  </a:tcPr>
                </a:tc>
                <a:tc>
                  <a:txBody>
                    <a:bodyPr/>
                    <a:lstStyle/>
                    <a:p>
                      <a:endParaRPr lang="en-IN" sz="1000" dirty="0"/>
                    </a:p>
                  </a:txBody>
                  <a:tcPr>
                    <a:solidFill>
                      <a:schemeClr val="accent1"/>
                    </a:solidFill>
                  </a:tcPr>
                </a:tc>
                <a:tc>
                  <a:txBody>
                    <a:bodyPr/>
                    <a:lstStyle/>
                    <a:p>
                      <a:endParaRPr lang="en-IN" sz="1000" dirty="0"/>
                    </a:p>
                  </a:txBody>
                  <a:tcPr>
                    <a:solidFill>
                      <a:schemeClr val="accent1"/>
                    </a:solidFill>
                  </a:tcPr>
                </a:tc>
                <a:tc>
                  <a:txBody>
                    <a:bodyPr/>
                    <a:lstStyle/>
                    <a:p>
                      <a:endParaRPr lang="en-IN" sz="1000" dirty="0"/>
                    </a:p>
                  </a:txBody>
                  <a:tcPr/>
                </a:tc>
                <a:tc>
                  <a:txBody>
                    <a:bodyPr/>
                    <a:lstStyle/>
                    <a:p>
                      <a:endParaRPr lang="en-IN" sz="1000" dirty="0"/>
                    </a:p>
                  </a:txBody>
                  <a:tcPr/>
                </a:tc>
                <a:extLst>
                  <a:ext uri="{0D108BD9-81ED-4DB2-BD59-A6C34878D82A}">
                    <a16:rowId xmlns:a16="http://schemas.microsoft.com/office/drawing/2014/main" val="3910425295"/>
                  </a:ext>
                </a:extLst>
              </a:tr>
              <a:tr h="239020">
                <a:tc>
                  <a:txBody>
                    <a:bodyPr/>
                    <a:lstStyle/>
                    <a:p>
                      <a:r>
                        <a:rPr lang="en-IN" sz="1000" kern="1200" dirty="0">
                          <a:solidFill>
                            <a:schemeClr val="tx1"/>
                          </a:solidFill>
                          <a:latin typeface="+mn-lt"/>
                          <a:ea typeface="+mn-ea"/>
                          <a:cs typeface="+mn-cs"/>
                        </a:rPr>
                        <a:t>Cl4</a:t>
                      </a:r>
                    </a:p>
                  </a:txBody>
                  <a:tcPr>
                    <a:solidFill>
                      <a:schemeClr val="bg1"/>
                    </a:solidFill>
                  </a:tcPr>
                </a:tc>
                <a:tc>
                  <a:txBody>
                    <a:bodyPr/>
                    <a:lstStyle/>
                    <a:p>
                      <a:endParaRPr lang="en-IN" sz="1000" kern="1200" dirty="0">
                        <a:solidFill>
                          <a:srgbClr val="FF0000"/>
                        </a:solidFill>
                        <a:latin typeface="+mn-lt"/>
                        <a:ea typeface="+mn-ea"/>
                        <a:cs typeface="+mn-cs"/>
                      </a:endParaRPr>
                    </a:p>
                  </a:txBody>
                  <a:tcPr>
                    <a:solidFill>
                      <a:srgbClr val="FF0000"/>
                    </a:solidFill>
                  </a:tcPr>
                </a:tc>
                <a:tc>
                  <a:txBody>
                    <a:bodyPr/>
                    <a:lstStyle/>
                    <a:p>
                      <a:endParaRPr lang="en-IN" sz="1000" dirty="0"/>
                    </a:p>
                  </a:txBody>
                  <a:tcPr/>
                </a:tc>
                <a:tc>
                  <a:txBody>
                    <a:bodyPr/>
                    <a:lstStyle/>
                    <a:p>
                      <a:endParaRPr lang="en-IN" sz="1000" dirty="0"/>
                    </a:p>
                  </a:txBody>
                  <a:tcPr>
                    <a:solidFill>
                      <a:schemeClr val="bg1"/>
                    </a:solidFill>
                  </a:tcPr>
                </a:tc>
                <a:tc>
                  <a:txBody>
                    <a:bodyPr/>
                    <a:lstStyle/>
                    <a:p>
                      <a:endParaRPr lang="en-IN" sz="1000" dirty="0"/>
                    </a:p>
                  </a:txBody>
                  <a:tcPr>
                    <a:solidFill>
                      <a:schemeClr val="bg1"/>
                    </a:solidFill>
                  </a:tcPr>
                </a:tc>
                <a:tc>
                  <a:txBody>
                    <a:bodyPr/>
                    <a:lstStyle/>
                    <a:p>
                      <a:endParaRPr lang="en-IN" sz="1000" dirty="0"/>
                    </a:p>
                  </a:txBody>
                  <a:tcPr>
                    <a:solidFill>
                      <a:schemeClr val="bg1"/>
                    </a:solidFill>
                  </a:tcPr>
                </a:tc>
                <a:tc>
                  <a:txBody>
                    <a:bodyPr/>
                    <a:lstStyle/>
                    <a:p>
                      <a:endParaRPr lang="en-IN" sz="1000" dirty="0"/>
                    </a:p>
                  </a:txBody>
                  <a:tcPr/>
                </a:tc>
                <a:tc>
                  <a:txBody>
                    <a:bodyPr/>
                    <a:lstStyle/>
                    <a:p>
                      <a:endParaRPr lang="en-IN" sz="1000" dirty="0"/>
                    </a:p>
                  </a:txBody>
                  <a:tcPr/>
                </a:tc>
                <a:tc>
                  <a:txBody>
                    <a:bodyPr/>
                    <a:lstStyle/>
                    <a:p>
                      <a:endParaRPr lang="en-IN" sz="1000" dirty="0"/>
                    </a:p>
                  </a:txBody>
                  <a:tcPr/>
                </a:tc>
                <a:tc>
                  <a:txBody>
                    <a:bodyPr/>
                    <a:lstStyle/>
                    <a:p>
                      <a:endParaRPr lang="en-IN" sz="1000" dirty="0"/>
                    </a:p>
                  </a:txBody>
                  <a:tcPr>
                    <a:solidFill>
                      <a:schemeClr val="accent1"/>
                    </a:solidFill>
                  </a:tcPr>
                </a:tc>
                <a:tc>
                  <a:txBody>
                    <a:bodyPr/>
                    <a:lstStyle/>
                    <a:p>
                      <a:endParaRPr lang="en-IN" sz="1000" dirty="0"/>
                    </a:p>
                  </a:txBody>
                  <a:tcPr>
                    <a:solidFill>
                      <a:schemeClr val="accent1"/>
                    </a:solidFill>
                  </a:tcPr>
                </a:tc>
                <a:extLst>
                  <a:ext uri="{0D108BD9-81ED-4DB2-BD59-A6C34878D82A}">
                    <a16:rowId xmlns:a16="http://schemas.microsoft.com/office/drawing/2014/main" val="102424583"/>
                  </a:ext>
                </a:extLst>
              </a:tr>
              <a:tr h="239020">
                <a:tc>
                  <a:txBody>
                    <a:bodyPr/>
                    <a:lstStyle/>
                    <a:p>
                      <a:r>
                        <a:rPr lang="en-IN" sz="1000" dirty="0">
                          <a:solidFill>
                            <a:srgbClr val="7030A0"/>
                          </a:solidFill>
                        </a:rPr>
                        <a:t>Cl3</a:t>
                      </a:r>
                    </a:p>
                  </a:txBody>
                  <a:tcPr>
                    <a:solidFill>
                      <a:schemeClr val="bg1"/>
                    </a:solidFill>
                  </a:tcPr>
                </a:tc>
                <a:tc>
                  <a:txBody>
                    <a:bodyPr/>
                    <a:lstStyle/>
                    <a:p>
                      <a:endParaRPr lang="en-IN" sz="1000" dirty="0">
                        <a:solidFill>
                          <a:srgbClr val="7030A0"/>
                        </a:solidFill>
                      </a:endParaRPr>
                    </a:p>
                  </a:txBody>
                  <a:tcPr>
                    <a:solidFill>
                      <a:schemeClr val="accent1"/>
                    </a:solidFill>
                  </a:tcPr>
                </a:tc>
                <a:tc>
                  <a:txBody>
                    <a:bodyPr/>
                    <a:lstStyle/>
                    <a:p>
                      <a:endParaRPr lang="en-IN" sz="1000" dirty="0"/>
                    </a:p>
                  </a:txBody>
                  <a:tcPr>
                    <a:solidFill>
                      <a:schemeClr val="accent1"/>
                    </a:solidFill>
                  </a:tcPr>
                </a:tc>
                <a:tc>
                  <a:txBody>
                    <a:bodyPr/>
                    <a:lstStyle/>
                    <a:p>
                      <a:endParaRPr lang="en-IN" sz="1000" dirty="0"/>
                    </a:p>
                  </a:txBody>
                  <a:tcPr>
                    <a:solidFill>
                      <a:schemeClr val="accent1"/>
                    </a:solidFill>
                  </a:tcPr>
                </a:tc>
                <a:tc>
                  <a:txBody>
                    <a:bodyPr/>
                    <a:lstStyle/>
                    <a:p>
                      <a:endParaRPr lang="en-IN" sz="1000" dirty="0"/>
                    </a:p>
                  </a:txBody>
                  <a:tcPr>
                    <a:solidFill>
                      <a:schemeClr val="accent1"/>
                    </a:solidFill>
                  </a:tcPr>
                </a:tc>
                <a:tc>
                  <a:txBody>
                    <a:bodyPr/>
                    <a:lstStyle/>
                    <a:p>
                      <a:endParaRPr lang="en-IN" sz="1000" dirty="0"/>
                    </a:p>
                  </a:txBody>
                  <a:tcPr>
                    <a:solidFill>
                      <a:schemeClr val="accent1"/>
                    </a:solidFill>
                  </a:tcPr>
                </a:tc>
                <a:tc>
                  <a:txBody>
                    <a:bodyPr/>
                    <a:lstStyle/>
                    <a:p>
                      <a:endParaRPr lang="en-IN" sz="1000" dirty="0"/>
                    </a:p>
                  </a:txBody>
                  <a:tcPr/>
                </a:tc>
                <a:tc>
                  <a:txBody>
                    <a:bodyPr/>
                    <a:lstStyle/>
                    <a:p>
                      <a:endParaRPr lang="en-IN" sz="1000" dirty="0"/>
                    </a:p>
                  </a:txBody>
                  <a:tcPr/>
                </a:tc>
                <a:tc>
                  <a:txBody>
                    <a:bodyPr/>
                    <a:lstStyle/>
                    <a:p>
                      <a:endParaRPr lang="en-IN" sz="1000" dirty="0"/>
                    </a:p>
                  </a:txBody>
                  <a:tcPr/>
                </a:tc>
                <a:tc>
                  <a:txBody>
                    <a:bodyPr/>
                    <a:lstStyle/>
                    <a:p>
                      <a:endParaRPr lang="en-IN" sz="1000" dirty="0"/>
                    </a:p>
                  </a:txBody>
                  <a:tcPr/>
                </a:tc>
                <a:tc>
                  <a:txBody>
                    <a:bodyPr/>
                    <a:lstStyle/>
                    <a:p>
                      <a:endParaRPr lang="en-IN" sz="1000" dirty="0"/>
                    </a:p>
                  </a:txBody>
                  <a:tcPr/>
                </a:tc>
                <a:extLst>
                  <a:ext uri="{0D108BD9-81ED-4DB2-BD59-A6C34878D82A}">
                    <a16:rowId xmlns:a16="http://schemas.microsoft.com/office/drawing/2014/main" val="516246714"/>
                  </a:ext>
                </a:extLst>
              </a:tr>
              <a:tr h="239020">
                <a:tc>
                  <a:txBody>
                    <a:bodyPr/>
                    <a:lstStyle/>
                    <a:p>
                      <a:r>
                        <a:rPr lang="en-IN" sz="1000" dirty="0"/>
                        <a:t>Cl2</a:t>
                      </a:r>
                    </a:p>
                  </a:txBody>
                  <a:tcPr>
                    <a:solidFill>
                      <a:schemeClr val="bg1"/>
                    </a:solidFill>
                  </a:tcPr>
                </a:tc>
                <a:tc>
                  <a:txBody>
                    <a:bodyPr/>
                    <a:lstStyle/>
                    <a:p>
                      <a:endParaRPr lang="en-IN" sz="1000" dirty="0"/>
                    </a:p>
                  </a:txBody>
                  <a:tcPr>
                    <a:solidFill>
                      <a:schemeClr val="accent4"/>
                    </a:solidFill>
                  </a:tcPr>
                </a:tc>
                <a:tc>
                  <a:txBody>
                    <a:bodyPr/>
                    <a:lstStyle/>
                    <a:p>
                      <a:endParaRPr lang="en-IN" sz="1000" dirty="0"/>
                    </a:p>
                  </a:txBody>
                  <a:tcPr>
                    <a:solidFill>
                      <a:schemeClr val="accent4"/>
                    </a:solidFill>
                  </a:tcPr>
                </a:tc>
                <a:tc>
                  <a:txBody>
                    <a:bodyPr/>
                    <a:lstStyle/>
                    <a:p>
                      <a:endParaRPr lang="en-IN" sz="1000" dirty="0"/>
                    </a:p>
                  </a:txBody>
                  <a:tcPr/>
                </a:tc>
                <a:tc>
                  <a:txBody>
                    <a:bodyPr/>
                    <a:lstStyle/>
                    <a:p>
                      <a:endParaRPr lang="en-IN" sz="1000" dirty="0"/>
                    </a:p>
                  </a:txBody>
                  <a:tcPr/>
                </a:tc>
                <a:tc>
                  <a:txBody>
                    <a:bodyPr/>
                    <a:lstStyle/>
                    <a:p>
                      <a:endParaRPr lang="en-IN" sz="1000" dirty="0"/>
                    </a:p>
                  </a:txBody>
                  <a:tcPr/>
                </a:tc>
                <a:tc>
                  <a:txBody>
                    <a:bodyPr/>
                    <a:lstStyle/>
                    <a:p>
                      <a:endParaRPr lang="en-IN" sz="1000" dirty="0"/>
                    </a:p>
                  </a:txBody>
                  <a:tcPr>
                    <a:solidFill>
                      <a:schemeClr val="accent4"/>
                    </a:solidFill>
                  </a:tcPr>
                </a:tc>
                <a:tc>
                  <a:txBody>
                    <a:bodyPr/>
                    <a:lstStyle/>
                    <a:p>
                      <a:endParaRPr lang="en-IN" sz="1000" dirty="0"/>
                    </a:p>
                  </a:txBody>
                  <a:tcPr>
                    <a:solidFill>
                      <a:schemeClr val="accent4"/>
                    </a:solidFill>
                  </a:tcPr>
                </a:tc>
                <a:tc>
                  <a:txBody>
                    <a:bodyPr/>
                    <a:lstStyle/>
                    <a:p>
                      <a:endParaRPr lang="en-IN" sz="1000" dirty="0"/>
                    </a:p>
                  </a:txBody>
                  <a:tcPr>
                    <a:solidFill>
                      <a:schemeClr val="accent4"/>
                    </a:solidFill>
                  </a:tcPr>
                </a:tc>
                <a:tc>
                  <a:txBody>
                    <a:bodyPr/>
                    <a:lstStyle/>
                    <a:p>
                      <a:endParaRPr lang="en-IN" sz="1000" dirty="0"/>
                    </a:p>
                  </a:txBody>
                  <a:tcPr>
                    <a:solidFill>
                      <a:schemeClr val="accent4"/>
                    </a:solidFill>
                  </a:tcPr>
                </a:tc>
                <a:tc>
                  <a:txBody>
                    <a:bodyPr/>
                    <a:lstStyle/>
                    <a:p>
                      <a:endParaRPr lang="en-IN" sz="1000" dirty="0"/>
                    </a:p>
                  </a:txBody>
                  <a:tcPr>
                    <a:solidFill>
                      <a:schemeClr val="accent4"/>
                    </a:solidFill>
                  </a:tcPr>
                </a:tc>
                <a:extLst>
                  <a:ext uri="{0D108BD9-81ED-4DB2-BD59-A6C34878D82A}">
                    <a16:rowId xmlns:a16="http://schemas.microsoft.com/office/drawing/2014/main" val="1820539779"/>
                  </a:ext>
                </a:extLst>
              </a:tr>
              <a:tr h="239020">
                <a:tc>
                  <a:txBody>
                    <a:bodyPr/>
                    <a:lstStyle/>
                    <a:p>
                      <a:r>
                        <a:rPr lang="en-IN" sz="1000" dirty="0"/>
                        <a:t>Cl1</a:t>
                      </a:r>
                    </a:p>
                  </a:txBody>
                  <a:tcPr>
                    <a:solidFill>
                      <a:schemeClr val="bg1"/>
                    </a:solidFill>
                  </a:tcPr>
                </a:tc>
                <a:tc>
                  <a:txBody>
                    <a:bodyPr/>
                    <a:lstStyle/>
                    <a:p>
                      <a:endParaRPr lang="en-IN" sz="1000" dirty="0"/>
                    </a:p>
                  </a:txBody>
                  <a:tcPr>
                    <a:solidFill>
                      <a:srgbClr val="7030A0"/>
                    </a:solidFill>
                  </a:tcPr>
                </a:tc>
                <a:tc>
                  <a:txBody>
                    <a:bodyPr/>
                    <a:lstStyle/>
                    <a:p>
                      <a:endParaRPr lang="en-IN" sz="1000" dirty="0"/>
                    </a:p>
                  </a:txBody>
                  <a:tcPr>
                    <a:solidFill>
                      <a:srgbClr val="7030A0"/>
                    </a:solidFill>
                  </a:tcPr>
                </a:tc>
                <a:tc>
                  <a:txBody>
                    <a:bodyPr/>
                    <a:lstStyle/>
                    <a:p>
                      <a:endParaRPr lang="en-IN" sz="1000" dirty="0"/>
                    </a:p>
                  </a:txBody>
                  <a:tcPr>
                    <a:solidFill>
                      <a:srgbClr val="7030A0"/>
                    </a:solidFill>
                  </a:tcPr>
                </a:tc>
                <a:tc>
                  <a:txBody>
                    <a:bodyPr/>
                    <a:lstStyle/>
                    <a:p>
                      <a:endParaRPr lang="en-IN" sz="1000" dirty="0"/>
                    </a:p>
                  </a:txBody>
                  <a:tcPr>
                    <a:solidFill>
                      <a:srgbClr val="7030A0"/>
                    </a:solidFill>
                  </a:tcPr>
                </a:tc>
                <a:tc>
                  <a:txBody>
                    <a:bodyPr/>
                    <a:lstStyle/>
                    <a:p>
                      <a:endParaRPr lang="en-IN" sz="1000" dirty="0"/>
                    </a:p>
                  </a:txBody>
                  <a:tcPr>
                    <a:solidFill>
                      <a:srgbClr val="7030A0"/>
                    </a:solidFill>
                  </a:tcPr>
                </a:tc>
                <a:tc>
                  <a:txBody>
                    <a:bodyPr/>
                    <a:lstStyle/>
                    <a:p>
                      <a:endParaRPr lang="en-IN" sz="1000" dirty="0"/>
                    </a:p>
                  </a:txBody>
                  <a:tcPr>
                    <a:solidFill>
                      <a:srgbClr val="7030A0"/>
                    </a:solidFill>
                  </a:tcPr>
                </a:tc>
                <a:tc>
                  <a:txBody>
                    <a:bodyPr/>
                    <a:lstStyle/>
                    <a:p>
                      <a:endParaRPr lang="en-IN" sz="1000" dirty="0"/>
                    </a:p>
                  </a:txBody>
                  <a:tcPr>
                    <a:solidFill>
                      <a:srgbClr val="7030A0"/>
                    </a:solidFill>
                  </a:tcPr>
                </a:tc>
                <a:tc>
                  <a:txBody>
                    <a:bodyPr/>
                    <a:lstStyle/>
                    <a:p>
                      <a:endParaRPr lang="en-IN" sz="1000" dirty="0"/>
                    </a:p>
                  </a:txBody>
                  <a:tcPr>
                    <a:solidFill>
                      <a:srgbClr val="7030A0"/>
                    </a:solidFill>
                  </a:tcPr>
                </a:tc>
                <a:tc>
                  <a:txBody>
                    <a:bodyPr/>
                    <a:lstStyle/>
                    <a:p>
                      <a:endParaRPr lang="en-IN" sz="1000" dirty="0"/>
                    </a:p>
                  </a:txBody>
                  <a:tcPr>
                    <a:solidFill>
                      <a:srgbClr val="7030A0"/>
                    </a:solidFill>
                  </a:tcPr>
                </a:tc>
                <a:tc>
                  <a:txBody>
                    <a:bodyPr/>
                    <a:lstStyle/>
                    <a:p>
                      <a:endParaRPr lang="en-IN" sz="1000" dirty="0"/>
                    </a:p>
                  </a:txBody>
                  <a:tcPr>
                    <a:solidFill>
                      <a:srgbClr val="7030A0"/>
                    </a:solidFill>
                  </a:tcPr>
                </a:tc>
                <a:extLst>
                  <a:ext uri="{0D108BD9-81ED-4DB2-BD59-A6C34878D82A}">
                    <a16:rowId xmlns:a16="http://schemas.microsoft.com/office/drawing/2014/main" val="1259077787"/>
                  </a:ext>
                </a:extLst>
              </a:tr>
            </a:tbl>
          </a:graphicData>
        </a:graphic>
      </p:graphicFrame>
      <p:sp>
        <p:nvSpPr>
          <p:cNvPr id="20" name="Rectangle 19">
            <a:extLst>
              <a:ext uri="{FF2B5EF4-FFF2-40B4-BE49-F238E27FC236}">
                <a16:creationId xmlns:a16="http://schemas.microsoft.com/office/drawing/2014/main" id="{488F4AF8-1FB5-4360-BC3F-C20C82381E89}"/>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9A6459C-04B8-4C96-AF5D-BCAF93E03237}"/>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DF163764-41A5-4A26-A095-861C8CB75FFF}"/>
              </a:ext>
            </a:extLst>
          </p:cNvPr>
          <p:cNvSpPr txBox="1"/>
          <p:nvPr/>
        </p:nvSpPr>
        <p:spPr>
          <a:xfrm>
            <a:off x="4365352" y="5676214"/>
            <a:ext cx="3295053" cy="338554"/>
          </a:xfrm>
          <a:prstGeom prst="rect">
            <a:avLst/>
          </a:prstGeom>
          <a:noFill/>
        </p:spPr>
        <p:txBody>
          <a:bodyPr wrap="square" rtlCol="0">
            <a:spAutoFit/>
          </a:bodyPr>
          <a:lstStyle/>
          <a:p>
            <a:pPr algn="ctr"/>
            <a:r>
              <a:rPr lang="en-IN" sz="800" dirty="0">
                <a:latin typeface="Garamond" panose="02020404030301010803" pitchFamily="18" charset="0"/>
              </a:rPr>
              <a:t>Figure 23:  A representation of how clustering solutions in more clusters can signify which synergies change</a:t>
            </a:r>
          </a:p>
        </p:txBody>
      </p:sp>
    </p:spTree>
    <p:extLst>
      <p:ext uri="{BB962C8B-B14F-4D97-AF65-F5344CB8AC3E}">
        <p14:creationId xmlns:p14="http://schemas.microsoft.com/office/powerpoint/2010/main" val="309098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1C52-D2D9-4577-AE78-EDB94FE63C5E}"/>
              </a:ext>
            </a:extLst>
          </p:cNvPr>
          <p:cNvSpPr>
            <a:spLocks noGrp="1"/>
          </p:cNvSpPr>
          <p:nvPr>
            <p:ph type="title"/>
          </p:nvPr>
        </p:nvSpPr>
        <p:spPr>
          <a:xfrm>
            <a:off x="838200" y="365125"/>
            <a:ext cx="10515600" cy="1325563"/>
          </a:xfrm>
        </p:spPr>
        <p:txBody>
          <a:bodyPr/>
          <a:lstStyle/>
          <a:p>
            <a:r>
              <a:rPr lang="en-IN" dirty="0">
                <a:latin typeface="Garamond" panose="02020404030301010803" pitchFamily="18" charset="0"/>
              </a:rPr>
              <a:t>	</a:t>
            </a:r>
            <a:r>
              <a:rPr lang="en-IN" u="sng" dirty="0">
                <a:latin typeface="Garamond" panose="02020404030301010803" pitchFamily="18" charset="0"/>
              </a:rPr>
              <a:t>References</a:t>
            </a:r>
            <a:endParaRPr lang="en-IN" u="sng" dirty="0"/>
          </a:p>
        </p:txBody>
      </p:sp>
      <p:sp>
        <p:nvSpPr>
          <p:cNvPr id="9" name="Content Placeholder 8">
            <a:extLst>
              <a:ext uri="{FF2B5EF4-FFF2-40B4-BE49-F238E27FC236}">
                <a16:creationId xmlns:a16="http://schemas.microsoft.com/office/drawing/2014/main" id="{3D71729D-3596-4E68-81A3-5FEA7570B980}"/>
              </a:ext>
            </a:extLst>
          </p:cNvPr>
          <p:cNvSpPr>
            <a:spLocks noGrp="1"/>
          </p:cNvSpPr>
          <p:nvPr>
            <p:ph idx="1"/>
          </p:nvPr>
        </p:nvSpPr>
        <p:spPr>
          <a:xfrm>
            <a:off x="809856" y="1876582"/>
            <a:ext cx="10886844" cy="4351338"/>
          </a:xfrm>
        </p:spPr>
        <p:txBody>
          <a:bodyPr>
            <a:normAutofit/>
          </a:bodyPr>
          <a:lstStyle/>
          <a:p>
            <a:pPr marL="360000" indent="-360000">
              <a:lnSpc>
                <a:spcPts val="800"/>
              </a:lnSpc>
              <a:buFont typeface="+mj-lt"/>
              <a:buAutoNum type="arabicPeriod"/>
            </a:pPr>
            <a:r>
              <a:rPr lang="en-IN" sz="1000" dirty="0">
                <a:latin typeface="Garamond" panose="02020404030301010803" pitchFamily="18" charset="0"/>
              </a:rPr>
              <a:t>Image : adopted from : https://gfycat.com/wateryeducatedjoey  (accessed on 09 July 2020)</a:t>
            </a:r>
          </a:p>
          <a:p>
            <a:pPr marL="360000" indent="-360000">
              <a:lnSpc>
                <a:spcPts val="800"/>
              </a:lnSpc>
              <a:buFont typeface="+mj-lt"/>
              <a:buAutoNum type="arabicPeriod"/>
            </a:pPr>
            <a:r>
              <a:rPr lang="en-IN" sz="1000" dirty="0">
                <a:latin typeface="Garamond" panose="02020404030301010803" pitchFamily="18" charset="0"/>
              </a:rPr>
              <a:t>Ortiz-Catalan M, </a:t>
            </a:r>
            <a:r>
              <a:rPr lang="en-IN" sz="1000" dirty="0" err="1">
                <a:latin typeface="Garamond" panose="02020404030301010803" pitchFamily="18" charset="0"/>
              </a:rPr>
              <a:t>Brånemark</a:t>
            </a:r>
            <a:r>
              <a:rPr lang="en-IN" sz="1000" dirty="0">
                <a:latin typeface="Garamond" panose="02020404030301010803" pitchFamily="18" charset="0"/>
              </a:rPr>
              <a:t> R, </a:t>
            </a:r>
            <a:r>
              <a:rPr lang="en-IN" sz="1000" dirty="0" err="1">
                <a:latin typeface="Garamond" panose="02020404030301010803" pitchFamily="18" charset="0"/>
              </a:rPr>
              <a:t>Håkansson</a:t>
            </a:r>
            <a:r>
              <a:rPr lang="en-IN" sz="1000" dirty="0">
                <a:latin typeface="Garamond" panose="02020404030301010803" pitchFamily="18" charset="0"/>
              </a:rPr>
              <a:t> B. </a:t>
            </a:r>
            <a:r>
              <a:rPr lang="en-IN" sz="1000" dirty="0" err="1">
                <a:latin typeface="Garamond" panose="02020404030301010803" pitchFamily="18" charset="0"/>
              </a:rPr>
              <a:t>BioPatRec</a:t>
            </a:r>
            <a:r>
              <a:rPr lang="en-IN" sz="1000" dirty="0">
                <a:latin typeface="Garamond" panose="02020404030301010803" pitchFamily="18" charset="0"/>
              </a:rPr>
              <a:t>: A modular research platform for the control of artificial limbs based on pattern recognition algorithms. </a:t>
            </a:r>
            <a:r>
              <a:rPr lang="en-IN" sz="1000" i="1" dirty="0">
                <a:latin typeface="Garamond" panose="02020404030301010803" pitchFamily="18" charset="0"/>
              </a:rPr>
              <a:t>Source Code </a:t>
            </a:r>
            <a:r>
              <a:rPr lang="en-IN" sz="1000" i="1" dirty="0" err="1">
                <a:latin typeface="Garamond" panose="02020404030301010803" pitchFamily="18" charset="0"/>
              </a:rPr>
              <a:t>Biol</a:t>
            </a:r>
            <a:r>
              <a:rPr lang="en-IN" sz="1000" i="1" dirty="0">
                <a:latin typeface="Garamond" panose="02020404030301010803" pitchFamily="18" charset="0"/>
              </a:rPr>
              <a:t> Med</a:t>
            </a:r>
            <a:r>
              <a:rPr lang="en-IN" sz="1000" dirty="0">
                <a:latin typeface="Garamond" panose="02020404030301010803" pitchFamily="18" charset="0"/>
              </a:rPr>
              <a:t>. 2013;8(1):11. Published 2013 Apr 18. doi:10.1186/1751-0473-8-11</a:t>
            </a:r>
          </a:p>
          <a:p>
            <a:pPr marL="360000" indent="-360000">
              <a:lnSpc>
                <a:spcPts val="800"/>
              </a:lnSpc>
              <a:buFont typeface="+mj-lt"/>
              <a:buAutoNum type="arabicPeriod"/>
            </a:pPr>
            <a:r>
              <a:rPr lang="en-IN" sz="1000" dirty="0" err="1">
                <a:latin typeface="Garamond" panose="02020404030301010803" pitchFamily="18" charset="0"/>
              </a:rPr>
              <a:t>Myoarmband</a:t>
            </a:r>
            <a:r>
              <a:rPr lang="en-IN" sz="1000" dirty="0">
                <a:latin typeface="Garamond" panose="02020404030301010803" pitchFamily="18" charset="0"/>
              </a:rPr>
              <a:t>: </a:t>
            </a:r>
            <a:r>
              <a:rPr lang="en-IN" sz="1000" dirty="0">
                <a:latin typeface="Garamond" panose="02020404030301010803" pitchFamily="18" charset="0"/>
                <a:hlinkClick r:id="rId3"/>
              </a:rPr>
              <a:t>https://support.getmyo.com/hc/en-us/articles/203398347-Getting-started-with-your-Myo-armband</a:t>
            </a:r>
            <a:r>
              <a:rPr lang="en-IN" sz="1000" dirty="0">
                <a:latin typeface="Garamond" panose="02020404030301010803" pitchFamily="18" charset="0"/>
              </a:rPr>
              <a:t> (accessed on 09 July 2020)</a:t>
            </a:r>
          </a:p>
          <a:p>
            <a:pPr marL="360000" indent="-360000">
              <a:lnSpc>
                <a:spcPts val="800"/>
              </a:lnSpc>
              <a:buFont typeface="+mj-lt"/>
              <a:buAutoNum type="arabicPeriod"/>
            </a:pPr>
            <a:r>
              <a:rPr lang="en-IN" sz="1000" dirty="0">
                <a:latin typeface="Garamond" panose="02020404030301010803" pitchFamily="18" charset="0"/>
              </a:rPr>
              <a:t>Image: </a:t>
            </a:r>
            <a:r>
              <a:rPr lang="en-IN" sz="1000" dirty="0">
                <a:latin typeface="Garamond" panose="02020404030301010803" pitchFamily="18" charset="0"/>
                <a:hlinkClick r:id="rId4"/>
              </a:rPr>
              <a:t>https://www.mdpi.com/1424-8220/19/20/4457/htm</a:t>
            </a:r>
            <a:r>
              <a:rPr lang="en-IN" sz="1000" dirty="0">
                <a:latin typeface="Garamond" panose="02020404030301010803" pitchFamily="18" charset="0"/>
              </a:rPr>
              <a:t> (accessed on 09 July 2020)</a:t>
            </a:r>
          </a:p>
          <a:p>
            <a:pPr marL="360000" indent="-360000">
              <a:lnSpc>
                <a:spcPts val="800"/>
              </a:lnSpc>
              <a:buFont typeface="+mj-lt"/>
              <a:buAutoNum type="arabicPeriod"/>
            </a:pPr>
            <a:r>
              <a:rPr lang="en-IN" sz="1000" dirty="0">
                <a:latin typeface="Garamond" panose="02020404030301010803" pitchFamily="18" charset="0"/>
              </a:rPr>
              <a:t>S. M. Radhakrishnan, S. N. Baker, and A. Jackson, \Learning a Novel </a:t>
            </a:r>
            <a:r>
              <a:rPr lang="en-IN" sz="1000" dirty="0" err="1">
                <a:latin typeface="Garamond" panose="02020404030301010803" pitchFamily="18" charset="0"/>
              </a:rPr>
              <a:t>MyoelectricControlled</a:t>
            </a:r>
            <a:r>
              <a:rPr lang="en-IN" sz="1000" dirty="0">
                <a:latin typeface="Garamond" panose="02020404030301010803" pitchFamily="18" charset="0"/>
              </a:rPr>
              <a:t> Interface Task", Journal of Neurophysiology, vol. 100, no. 4, pp. 2397{ 2408, Oct. 2008, </a:t>
            </a:r>
            <a:r>
              <a:rPr lang="en-IN" sz="1000" dirty="0" err="1">
                <a:latin typeface="Garamond" panose="02020404030301010803" pitchFamily="18" charset="0"/>
              </a:rPr>
              <a:t>issn</a:t>
            </a:r>
            <a:r>
              <a:rPr lang="en-IN" sz="1000" dirty="0">
                <a:latin typeface="Garamond" panose="02020404030301010803" pitchFamily="18" charset="0"/>
              </a:rPr>
              <a:t>: 0022-3077. </a:t>
            </a:r>
            <a:r>
              <a:rPr lang="en-IN" sz="1000" dirty="0" err="1">
                <a:latin typeface="Garamond" panose="02020404030301010803" pitchFamily="18" charset="0"/>
              </a:rPr>
              <a:t>doi</a:t>
            </a:r>
            <a:r>
              <a:rPr lang="en-IN" sz="1000" dirty="0">
                <a:latin typeface="Garamond" panose="02020404030301010803" pitchFamily="18" charset="0"/>
              </a:rPr>
              <a:t>: 10.1152/jn.90614.2008. [Online]. Available: </a:t>
            </a:r>
            <a:r>
              <a:rPr lang="en-IN" sz="1000" dirty="0">
                <a:latin typeface="Garamond" panose="02020404030301010803" pitchFamily="18" charset="0"/>
                <a:hlinkClick r:id="rId5"/>
              </a:rPr>
              <a:t>https://www.physiology.org/doi/10.1152/jn.90614.2008</a:t>
            </a:r>
            <a:r>
              <a:rPr lang="en-IN" sz="1000" dirty="0">
                <a:latin typeface="Garamond" panose="02020404030301010803" pitchFamily="18" charset="0"/>
              </a:rPr>
              <a:t>.</a:t>
            </a:r>
          </a:p>
          <a:p>
            <a:pPr marL="360000" indent="-360000">
              <a:lnSpc>
                <a:spcPts val="800"/>
              </a:lnSpc>
              <a:buFont typeface="+mj-lt"/>
              <a:buAutoNum type="arabicPeriod"/>
            </a:pPr>
            <a:r>
              <a:rPr lang="en-GB" sz="1000" dirty="0">
                <a:latin typeface="Garamond" panose="02020404030301010803" pitchFamily="18" charset="0"/>
              </a:rPr>
              <a:t>M. A. Powell and N. V. </a:t>
            </a:r>
            <a:r>
              <a:rPr lang="en-GB" sz="1000" dirty="0" err="1">
                <a:latin typeface="Garamond" panose="02020404030301010803" pitchFamily="18" charset="0"/>
              </a:rPr>
              <a:t>Thakor</a:t>
            </a:r>
            <a:r>
              <a:rPr lang="en-GB" sz="1000" dirty="0">
                <a:latin typeface="Garamond" panose="02020404030301010803" pitchFamily="18" charset="0"/>
              </a:rPr>
              <a:t>, \A Training Strategy for Learning Pattern Recognition Control for Myoelectric Prostheses", Tech. Rep. 1, 2013, p. 30. [Online]. Available: </a:t>
            </a:r>
            <a:r>
              <a:rPr lang="en-GB" sz="1000" dirty="0">
                <a:latin typeface="Garamond" panose="02020404030301010803" pitchFamily="18" charset="0"/>
                <a:hlinkClick r:id="rId6"/>
              </a:rPr>
              <a:t>http://www.oandp.org/jpo/library/printArticle</a:t>
            </a:r>
            <a:r>
              <a:rPr lang="en-GB" sz="1000" dirty="0">
                <a:latin typeface="Garamond" panose="02020404030301010803" pitchFamily="18" charset="0"/>
              </a:rPr>
              <a:t>. </a:t>
            </a:r>
            <a:r>
              <a:rPr lang="en-GB" sz="1000" dirty="0" err="1">
                <a:latin typeface="Garamond" panose="02020404030301010803" pitchFamily="18" charset="0"/>
              </a:rPr>
              <a:t>asp?printArticleId</a:t>
            </a:r>
            <a:r>
              <a:rPr lang="en-GB" sz="1000" dirty="0">
                <a:latin typeface="Garamond" panose="02020404030301010803" pitchFamily="18" charset="0"/>
              </a:rPr>
              <a:t>=2013%7B%5C_%7D01%7B%5C_%7D030.</a:t>
            </a:r>
          </a:p>
          <a:p>
            <a:pPr marL="360000" indent="-360000">
              <a:lnSpc>
                <a:spcPts val="800"/>
              </a:lnSpc>
              <a:buFont typeface="+mj-lt"/>
              <a:buAutoNum type="arabicPeriod"/>
            </a:pPr>
            <a:r>
              <a:rPr lang="en-GB" sz="1000" dirty="0">
                <a:latin typeface="Garamond" panose="02020404030301010803" pitchFamily="18" charset="0"/>
              </a:rPr>
              <a:t>Torricelli, D., Barroso, F., </a:t>
            </a:r>
            <a:r>
              <a:rPr lang="en-GB" sz="1000" dirty="0" err="1">
                <a:latin typeface="Garamond" panose="02020404030301010803" pitchFamily="18" charset="0"/>
              </a:rPr>
              <a:t>Coscia</a:t>
            </a:r>
            <a:r>
              <a:rPr lang="en-GB" sz="1000" dirty="0">
                <a:latin typeface="Garamond" panose="02020404030301010803" pitchFamily="18" charset="0"/>
              </a:rPr>
              <a:t>, M., Alessandro, C., </a:t>
            </a:r>
            <a:r>
              <a:rPr lang="en-GB" sz="1000" dirty="0" err="1">
                <a:latin typeface="Garamond" panose="02020404030301010803" pitchFamily="18" charset="0"/>
              </a:rPr>
              <a:t>Lunardini</a:t>
            </a:r>
            <a:r>
              <a:rPr lang="en-GB" sz="1000" dirty="0">
                <a:latin typeface="Garamond" panose="02020404030301010803" pitchFamily="18" charset="0"/>
              </a:rPr>
              <a:t>, F., Bravo Esteban, E., &amp; </a:t>
            </a:r>
            <a:r>
              <a:rPr lang="en-GB" sz="1000" dirty="0" err="1">
                <a:latin typeface="Garamond" panose="02020404030301010803" pitchFamily="18" charset="0"/>
              </a:rPr>
              <a:t>d’Avella</a:t>
            </a:r>
            <a:r>
              <a:rPr lang="en-GB" sz="1000" dirty="0">
                <a:latin typeface="Garamond" panose="02020404030301010803" pitchFamily="18" charset="0"/>
              </a:rPr>
              <a:t>, A. (2016). Muscle synergies in clinical practice: Theoretical and practical implications. In Biosystems and </a:t>
            </a:r>
            <a:r>
              <a:rPr lang="en-GB" sz="1000" dirty="0" err="1">
                <a:latin typeface="Garamond" panose="02020404030301010803" pitchFamily="18" charset="0"/>
              </a:rPr>
              <a:t>Biorobotics</a:t>
            </a:r>
            <a:r>
              <a:rPr lang="en-GB" sz="1000" dirty="0">
                <a:latin typeface="Garamond" panose="02020404030301010803" pitchFamily="18" charset="0"/>
              </a:rPr>
              <a:t> (Vol. 10, pp. 251–272). Springer International Publishing. </a:t>
            </a:r>
            <a:r>
              <a:rPr lang="en-GB" sz="1000" dirty="0">
                <a:latin typeface="Garamond" panose="02020404030301010803" pitchFamily="18" charset="0"/>
                <a:hlinkClick r:id="rId7"/>
              </a:rPr>
              <a:t>https://doi.org/10.1007/978-3-319-24901-8_10</a:t>
            </a:r>
            <a:endParaRPr lang="en-GB" sz="1000" dirty="0">
              <a:latin typeface="Garamond" panose="02020404030301010803" pitchFamily="18" charset="0"/>
            </a:endParaRPr>
          </a:p>
          <a:p>
            <a:pPr marL="360000" indent="-360000">
              <a:lnSpc>
                <a:spcPts val="800"/>
              </a:lnSpc>
              <a:buFont typeface="+mj-lt"/>
              <a:buAutoNum type="arabicPeriod"/>
            </a:pPr>
            <a:r>
              <a:rPr lang="en-GB" sz="1000" dirty="0">
                <a:latin typeface="Garamond" panose="02020404030301010803" pitchFamily="18" charset="0"/>
              </a:rPr>
              <a:t>A. W. </a:t>
            </a:r>
            <a:r>
              <a:rPr lang="en-GB" sz="1000" dirty="0" err="1">
                <a:latin typeface="Garamond" panose="02020404030301010803" pitchFamily="18" charset="0"/>
              </a:rPr>
              <a:t>Franzke</a:t>
            </a:r>
            <a:r>
              <a:rPr lang="en-GB" sz="1000" dirty="0">
                <a:latin typeface="Garamond" panose="02020404030301010803" pitchFamily="18" charset="0"/>
              </a:rPr>
              <a:t>, M. </a:t>
            </a:r>
            <a:r>
              <a:rPr lang="en-GB" sz="1000" dirty="0" err="1">
                <a:latin typeface="Garamond" panose="02020404030301010803" pitchFamily="18" charset="0"/>
              </a:rPr>
              <a:t>Kristoffersen</a:t>
            </a:r>
            <a:r>
              <a:rPr lang="en-GB" sz="1000" dirty="0">
                <a:latin typeface="Garamond" panose="02020404030301010803" pitchFamily="18" charset="0"/>
              </a:rPr>
              <a:t>, V. Jayaram, C. van der </a:t>
            </a:r>
            <a:r>
              <a:rPr lang="en-GB" sz="1000" dirty="0" err="1">
                <a:latin typeface="Garamond" panose="02020404030301010803" pitchFamily="18" charset="0"/>
              </a:rPr>
              <a:t>Sluis</a:t>
            </a:r>
            <a:r>
              <a:rPr lang="en-GB" sz="1000" dirty="0">
                <a:latin typeface="Garamond" panose="02020404030301010803" pitchFamily="18" charset="0"/>
              </a:rPr>
              <a:t>, A. </a:t>
            </a:r>
            <a:r>
              <a:rPr lang="en-GB" sz="1000" dirty="0" err="1">
                <a:latin typeface="Garamond" panose="02020404030301010803" pitchFamily="18" charset="0"/>
              </a:rPr>
              <a:t>Murgia</a:t>
            </a:r>
            <a:r>
              <a:rPr lang="en-GB" sz="1000" dirty="0">
                <a:latin typeface="Garamond" panose="02020404030301010803" pitchFamily="18" charset="0"/>
              </a:rPr>
              <a:t>, and R. </a:t>
            </a:r>
            <a:r>
              <a:rPr lang="en-GB" sz="1000" dirty="0" err="1">
                <a:latin typeface="Garamond" panose="02020404030301010803" pitchFamily="18" charset="0"/>
              </a:rPr>
              <a:t>Bongers</a:t>
            </a:r>
            <a:r>
              <a:rPr lang="en-GB" sz="1000" dirty="0">
                <a:latin typeface="Garamond" panose="02020404030301010803" pitchFamily="18" charset="0"/>
              </a:rPr>
              <a:t>, \Exploring the relationship between EMG feature space characteristics and control performance in machine learning myoelectric control", IEEE Transactions on Neural Systems and Rehabilitation Engineering, 2020.</a:t>
            </a:r>
          </a:p>
          <a:p>
            <a:pPr marL="360000" indent="-360000">
              <a:lnSpc>
                <a:spcPts val="800"/>
              </a:lnSpc>
              <a:buFont typeface="+mj-lt"/>
              <a:buAutoNum type="arabicPeriod"/>
            </a:pPr>
            <a:r>
              <a:rPr lang="en-GB" sz="1000" dirty="0">
                <a:latin typeface="Garamond" panose="02020404030301010803" pitchFamily="18" charset="0"/>
              </a:rPr>
              <a:t>He, J., Rexford, J., &amp; Chiang, M. (2010). </a:t>
            </a:r>
            <a:r>
              <a:rPr lang="en-GB" sz="1000" i="1" dirty="0">
                <a:latin typeface="Garamond" panose="02020404030301010803" pitchFamily="18" charset="0"/>
              </a:rPr>
              <a:t>Design for </a:t>
            </a:r>
            <a:r>
              <a:rPr lang="en-GB" sz="1000" i="1" dirty="0" err="1">
                <a:latin typeface="Garamond" panose="02020404030301010803" pitchFamily="18" charset="0"/>
              </a:rPr>
              <a:t>Optimizability</a:t>
            </a:r>
            <a:r>
              <a:rPr lang="en-GB" sz="1000" i="1" dirty="0">
                <a:latin typeface="Garamond" panose="02020404030301010803" pitchFamily="18" charset="0"/>
              </a:rPr>
              <a:t>: Traffic Management of a Future Internet</a:t>
            </a:r>
            <a:r>
              <a:rPr lang="en-GB" sz="1000" dirty="0">
                <a:latin typeface="Garamond" panose="02020404030301010803" pitchFamily="18" charset="0"/>
              </a:rPr>
              <a:t> (pp. 3–18). </a:t>
            </a:r>
            <a:r>
              <a:rPr lang="en-GB" sz="1000" dirty="0">
                <a:latin typeface="Garamond" panose="02020404030301010803" pitchFamily="18" charset="0"/>
                <a:hlinkClick r:id="rId8"/>
              </a:rPr>
              <a:t>https://doi.org/10.1007/978-1-84882-765-3_1</a:t>
            </a:r>
            <a:endParaRPr lang="en-GB" sz="1000" dirty="0">
              <a:latin typeface="Garamond" panose="02020404030301010803" pitchFamily="18" charset="0"/>
            </a:endParaRPr>
          </a:p>
          <a:p>
            <a:pPr marL="360000" indent="-360000">
              <a:lnSpc>
                <a:spcPts val="800"/>
              </a:lnSpc>
              <a:buFont typeface="+mj-lt"/>
              <a:buAutoNum type="arabicPeriod"/>
            </a:pPr>
            <a:r>
              <a:rPr lang="en-GB" sz="1000" dirty="0">
                <a:latin typeface="Garamond" panose="02020404030301010803" pitchFamily="18" charset="0"/>
              </a:rPr>
              <a:t>Lena H. Ting and Stacie A. </a:t>
            </a:r>
            <a:r>
              <a:rPr lang="en-GB" sz="1000" dirty="0" err="1">
                <a:latin typeface="Garamond" panose="02020404030301010803" pitchFamily="18" charset="0"/>
              </a:rPr>
              <a:t>Chvatal</a:t>
            </a:r>
            <a:r>
              <a:rPr lang="en-GB" sz="1000" dirty="0">
                <a:latin typeface="Garamond" panose="02020404030301010803" pitchFamily="18" charset="0"/>
              </a:rPr>
              <a:t>, Decomposing Muscle Activity in Motor Task: Motor Control: Theories, Experiments, and Applications. Oxford Scholarship, 2010, pp. 103{138, </a:t>
            </a:r>
            <a:r>
              <a:rPr lang="en-GB" sz="1000" dirty="0" err="1">
                <a:latin typeface="Garamond" panose="02020404030301010803" pitchFamily="18" charset="0"/>
              </a:rPr>
              <a:t>isbn</a:t>
            </a:r>
            <a:r>
              <a:rPr lang="en-GB" sz="1000" dirty="0">
                <a:latin typeface="Garamond" panose="02020404030301010803" pitchFamily="18" charset="0"/>
              </a:rPr>
              <a:t>: 9780195395273. [Online]. Available: https:// </a:t>
            </a:r>
            <a:r>
              <a:rPr lang="en-GB" sz="1000" dirty="0">
                <a:latin typeface="Garamond" panose="02020404030301010803" pitchFamily="18" charset="0"/>
                <a:hlinkClick r:id="rId9"/>
              </a:rPr>
              <a:t>www.oxfordscholarship.com/view/10.1093/acprof:oso/9780195395273.001.0001/acprof-9780195395273-chapter-5</a:t>
            </a:r>
            <a:r>
              <a:rPr lang="en-GB" sz="1000" dirty="0">
                <a:latin typeface="Garamond" panose="02020404030301010803" pitchFamily="18" charset="0"/>
              </a:rPr>
              <a:t>.</a:t>
            </a:r>
          </a:p>
          <a:p>
            <a:pPr marL="360000" indent="-360000">
              <a:lnSpc>
                <a:spcPts val="800"/>
              </a:lnSpc>
              <a:buFont typeface="+mj-lt"/>
              <a:buAutoNum type="arabicPeriod"/>
            </a:pPr>
            <a:r>
              <a:rPr lang="en-IN" sz="1000" dirty="0">
                <a:latin typeface="Garamond" panose="02020404030301010803" pitchFamily="18" charset="0"/>
              </a:rPr>
              <a:t>Gif Image: </a:t>
            </a:r>
            <a:r>
              <a:rPr lang="en-IN" sz="1000" dirty="0">
                <a:latin typeface="Garamond" panose="02020404030301010803" pitchFamily="18" charset="0"/>
                <a:hlinkClick r:id="rId10"/>
              </a:rPr>
              <a:t>https://in.pinterest.com/pin/68679963051465753/</a:t>
            </a:r>
            <a:r>
              <a:rPr lang="en-IN" sz="1000" dirty="0">
                <a:latin typeface="Garamond" panose="02020404030301010803" pitchFamily="18" charset="0"/>
              </a:rPr>
              <a:t> (accessed on 09 July 2020)</a:t>
            </a:r>
          </a:p>
          <a:p>
            <a:pPr marL="360000" indent="-360000">
              <a:lnSpc>
                <a:spcPts val="800"/>
              </a:lnSpc>
              <a:buFont typeface="+mj-lt"/>
              <a:buAutoNum type="arabicPeriod"/>
            </a:pPr>
            <a:r>
              <a:rPr lang="en-IN" sz="1000" dirty="0">
                <a:latin typeface="Garamond" panose="02020404030301010803" pitchFamily="18" charset="0"/>
              </a:rPr>
              <a:t>Image: adopted from: </a:t>
            </a:r>
            <a:r>
              <a:rPr lang="en-IN" sz="1000" dirty="0">
                <a:latin typeface="Garamond" panose="02020404030301010803" pitchFamily="18" charset="0"/>
                <a:hlinkClick r:id="rId11"/>
              </a:rPr>
              <a:t>https://mathinsight.org/dot_product</a:t>
            </a:r>
            <a:endParaRPr lang="en-IN" sz="1000" dirty="0">
              <a:latin typeface="Garamond" panose="02020404030301010803" pitchFamily="18" charset="0"/>
            </a:endParaRPr>
          </a:p>
          <a:p>
            <a:pPr marL="360000" indent="-360000">
              <a:lnSpc>
                <a:spcPts val="800"/>
              </a:lnSpc>
              <a:buFont typeface="+mj-lt"/>
              <a:buAutoNum type="arabicPeriod"/>
            </a:pPr>
            <a:r>
              <a:rPr lang="en-GB" sz="1000" dirty="0">
                <a:latin typeface="Garamond" panose="02020404030301010803" pitchFamily="18" charset="0"/>
              </a:rPr>
              <a:t>T. A. </a:t>
            </a:r>
            <a:r>
              <a:rPr lang="en-GB" sz="1000" dirty="0" err="1">
                <a:latin typeface="Garamond" panose="02020404030301010803" pitchFamily="18" charset="0"/>
              </a:rPr>
              <a:t>Valk</a:t>
            </a:r>
            <a:r>
              <a:rPr lang="en-GB" sz="1000" dirty="0">
                <a:latin typeface="Garamond" panose="02020404030301010803" pitchFamily="18" charset="0"/>
              </a:rPr>
              <a:t>, L. J. Mouton, E. </a:t>
            </a:r>
            <a:r>
              <a:rPr lang="en-GB" sz="1000" dirty="0" err="1">
                <a:latin typeface="Garamond" panose="02020404030301010803" pitchFamily="18" charset="0"/>
              </a:rPr>
              <a:t>Otten</a:t>
            </a:r>
            <a:r>
              <a:rPr lang="en-GB" sz="1000" dirty="0">
                <a:latin typeface="Garamond" panose="02020404030301010803" pitchFamily="18" charset="0"/>
              </a:rPr>
              <a:t>, and R. M. </a:t>
            </a:r>
            <a:r>
              <a:rPr lang="en-GB" sz="1000" dirty="0" err="1">
                <a:latin typeface="Garamond" panose="02020404030301010803" pitchFamily="18" charset="0"/>
              </a:rPr>
              <a:t>Bongers</a:t>
            </a:r>
            <a:r>
              <a:rPr lang="en-GB" sz="1000" dirty="0">
                <a:latin typeface="Garamond" panose="02020404030301010803" pitchFamily="18" charset="0"/>
              </a:rPr>
              <a:t>, \Fixed muscle synergies and their potential to improve the intuitive control of myoelectric assistive technology for upper extremities", Journal of </a:t>
            </a:r>
            <a:r>
              <a:rPr lang="en-GB" sz="1000" dirty="0" err="1">
                <a:latin typeface="Garamond" panose="02020404030301010803" pitchFamily="18" charset="0"/>
              </a:rPr>
              <a:t>NeuroEngineering</a:t>
            </a:r>
            <a:r>
              <a:rPr lang="en-GB" sz="1000" dirty="0">
                <a:latin typeface="Garamond" panose="02020404030301010803" pitchFamily="18" charset="0"/>
              </a:rPr>
              <a:t> and Rehabilitation, vol. 16, no. 1, Jan. 2019, </a:t>
            </a:r>
            <a:r>
              <a:rPr lang="en-GB" sz="1000" dirty="0" err="1">
                <a:latin typeface="Garamond" panose="02020404030301010803" pitchFamily="18" charset="0"/>
              </a:rPr>
              <a:t>issn</a:t>
            </a:r>
            <a:r>
              <a:rPr lang="en-GB" sz="1000" dirty="0">
                <a:latin typeface="Garamond" panose="02020404030301010803" pitchFamily="18" charset="0"/>
              </a:rPr>
              <a:t>: 17430003. </a:t>
            </a:r>
            <a:r>
              <a:rPr lang="en-GB" sz="1000" dirty="0" err="1">
                <a:latin typeface="Garamond" panose="02020404030301010803" pitchFamily="18" charset="0"/>
              </a:rPr>
              <a:t>doi</a:t>
            </a:r>
            <a:r>
              <a:rPr lang="en-GB" sz="1000" dirty="0">
                <a:latin typeface="Garamond" panose="02020404030301010803" pitchFamily="18" charset="0"/>
              </a:rPr>
              <a:t>: 10.1186/s12984-018- 0469-5.</a:t>
            </a:r>
            <a:endParaRPr lang="en-IN" sz="1000" dirty="0">
              <a:latin typeface="Garamond" panose="02020404030301010803" pitchFamily="18" charset="0"/>
            </a:endParaRPr>
          </a:p>
          <a:p>
            <a:pPr marL="360000" indent="-360000">
              <a:lnSpc>
                <a:spcPts val="800"/>
              </a:lnSpc>
              <a:buFont typeface="+mj-lt"/>
              <a:buAutoNum type="arabicPeriod"/>
            </a:pPr>
            <a:r>
              <a:rPr lang="en-IN" sz="1000" dirty="0">
                <a:latin typeface="Garamond" panose="02020404030301010803" pitchFamily="18" charset="0"/>
              </a:rPr>
              <a:t>S. </a:t>
            </a:r>
            <a:r>
              <a:rPr lang="en-IN" sz="1000" dirty="0" err="1">
                <a:latin typeface="Garamond" panose="02020404030301010803" pitchFamily="18" charset="0"/>
              </a:rPr>
              <a:t>Muceli</a:t>
            </a:r>
            <a:r>
              <a:rPr lang="en-IN" sz="1000" dirty="0">
                <a:latin typeface="Garamond" panose="02020404030301010803" pitchFamily="18" charset="0"/>
              </a:rPr>
              <a:t>, N. Jiang, and D. Farina, \Extracting signals robust to electrode number and shift for online simultaneous and proportional myoelectric control by factorization algorithms", IEEE Transactions on Neural Systems and Rehabilitation Engineering, vol. 22, no. 3, pp. 623{633, 2014, </a:t>
            </a:r>
            <a:r>
              <a:rPr lang="en-IN" sz="1000" dirty="0" err="1">
                <a:latin typeface="Garamond" panose="02020404030301010803" pitchFamily="18" charset="0"/>
              </a:rPr>
              <a:t>issn</a:t>
            </a:r>
            <a:r>
              <a:rPr lang="en-IN" sz="1000" dirty="0">
                <a:latin typeface="Garamond" panose="02020404030301010803" pitchFamily="18" charset="0"/>
              </a:rPr>
              <a:t>: 15344320. </a:t>
            </a:r>
            <a:r>
              <a:rPr lang="en-IN" sz="1000" dirty="0" err="1">
                <a:latin typeface="Garamond" panose="02020404030301010803" pitchFamily="18" charset="0"/>
              </a:rPr>
              <a:t>doi</a:t>
            </a:r>
            <a:r>
              <a:rPr lang="en-IN" sz="1000" dirty="0">
                <a:latin typeface="Garamond" panose="02020404030301010803" pitchFamily="18" charset="0"/>
              </a:rPr>
              <a:t>: 10.1109/TNSRE.2013.2282898.</a:t>
            </a:r>
          </a:p>
          <a:p>
            <a:pPr marL="360000" indent="-360000">
              <a:lnSpc>
                <a:spcPts val="800"/>
              </a:lnSpc>
              <a:buFont typeface="+mj-lt"/>
              <a:buAutoNum type="arabicPeriod"/>
            </a:pPr>
            <a:endParaRPr lang="en-GB" sz="1000" dirty="0">
              <a:latin typeface="Garamond" panose="02020404030301010803" pitchFamily="18" charset="0"/>
            </a:endParaRPr>
          </a:p>
          <a:p>
            <a:pPr marL="360000" indent="-360000">
              <a:lnSpc>
                <a:spcPts val="800"/>
              </a:lnSpc>
              <a:buFont typeface="+mj-lt"/>
              <a:buAutoNum type="arabicPeriod"/>
            </a:pPr>
            <a:endParaRPr lang="en-GB" sz="1000" dirty="0">
              <a:latin typeface="Garamond" panose="02020404030301010803" pitchFamily="18" charset="0"/>
            </a:endParaRPr>
          </a:p>
        </p:txBody>
      </p:sp>
      <p:sp>
        <p:nvSpPr>
          <p:cNvPr id="11" name="Rectangle 10" descr="Bar chart">
            <a:extLst>
              <a:ext uri="{FF2B5EF4-FFF2-40B4-BE49-F238E27FC236}">
                <a16:creationId xmlns:a16="http://schemas.microsoft.com/office/drawing/2014/main" id="{2475E3D6-E657-4FE8-994C-17AD1C0C3B46}"/>
              </a:ext>
            </a:extLst>
          </p:cNvPr>
          <p:cNvSpPr/>
          <p:nvPr/>
        </p:nvSpPr>
        <p:spPr>
          <a:xfrm>
            <a:off x="1029502" y="758319"/>
            <a:ext cx="528358" cy="528358"/>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Oval 9">
            <a:extLst>
              <a:ext uri="{FF2B5EF4-FFF2-40B4-BE49-F238E27FC236}">
                <a16:creationId xmlns:a16="http://schemas.microsoft.com/office/drawing/2014/main" id="{3C6C86B3-1175-44BC-8924-2EE2EFC70EDD}"/>
              </a:ext>
            </a:extLst>
          </p:cNvPr>
          <p:cNvSpPr/>
          <p:nvPr/>
        </p:nvSpPr>
        <p:spPr>
          <a:xfrm>
            <a:off x="838200" y="502881"/>
            <a:ext cx="910962" cy="910962"/>
          </a:xfrm>
          <a:prstGeom prst="ellipse">
            <a:avLst/>
          </a:prstGeom>
          <a:solidFill>
            <a:schemeClr val="accent1"/>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20" name="Rectangle 19">
            <a:extLst>
              <a:ext uri="{FF2B5EF4-FFF2-40B4-BE49-F238E27FC236}">
                <a16:creationId xmlns:a16="http://schemas.microsoft.com/office/drawing/2014/main" id="{488F4AF8-1FB5-4360-BC3F-C20C82381E89}"/>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9A6459C-04B8-4C96-AF5D-BCAF93E03237}"/>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Connected">
            <a:extLst>
              <a:ext uri="{FF2B5EF4-FFF2-40B4-BE49-F238E27FC236}">
                <a16:creationId xmlns:a16="http://schemas.microsoft.com/office/drawing/2014/main" id="{B38AB0F1-2CEB-47CD-90C6-5CBF245D87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29502" y="684889"/>
            <a:ext cx="528358" cy="528358"/>
          </a:xfrm>
          <a:prstGeom prst="rect">
            <a:avLst/>
          </a:prstGeom>
        </p:spPr>
      </p:pic>
    </p:spTree>
    <p:extLst>
      <p:ext uri="{BB962C8B-B14F-4D97-AF65-F5344CB8AC3E}">
        <p14:creationId xmlns:p14="http://schemas.microsoft.com/office/powerpoint/2010/main" val="217979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1C52-D2D9-4577-AE78-EDB94FE63C5E}"/>
              </a:ext>
            </a:extLst>
          </p:cNvPr>
          <p:cNvSpPr>
            <a:spLocks noGrp="1"/>
          </p:cNvSpPr>
          <p:nvPr>
            <p:ph type="title"/>
          </p:nvPr>
        </p:nvSpPr>
        <p:spPr>
          <a:xfrm>
            <a:off x="838200" y="2766218"/>
            <a:ext cx="10515600" cy="1325563"/>
          </a:xfrm>
        </p:spPr>
        <p:txBody>
          <a:bodyPr/>
          <a:lstStyle/>
          <a:p>
            <a:pPr algn="ctr"/>
            <a:r>
              <a:rPr lang="en-IN" dirty="0">
                <a:latin typeface="Garamond" panose="02020404030301010803" pitchFamily="18" charset="0"/>
              </a:rPr>
              <a:t>Questions?</a:t>
            </a:r>
            <a:endParaRPr lang="en-IN" dirty="0"/>
          </a:p>
        </p:txBody>
      </p:sp>
      <p:sp>
        <p:nvSpPr>
          <p:cNvPr id="11" name="Rectangle 10" descr="Bar chart">
            <a:extLst>
              <a:ext uri="{FF2B5EF4-FFF2-40B4-BE49-F238E27FC236}">
                <a16:creationId xmlns:a16="http://schemas.microsoft.com/office/drawing/2014/main" id="{2475E3D6-E657-4FE8-994C-17AD1C0C3B46}"/>
              </a:ext>
            </a:extLst>
          </p:cNvPr>
          <p:cNvSpPr/>
          <p:nvPr/>
        </p:nvSpPr>
        <p:spPr>
          <a:xfrm>
            <a:off x="1029502" y="758319"/>
            <a:ext cx="528358" cy="5283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3" name="Rectangle 12">
            <a:extLst>
              <a:ext uri="{FF2B5EF4-FFF2-40B4-BE49-F238E27FC236}">
                <a16:creationId xmlns:a16="http://schemas.microsoft.com/office/drawing/2014/main" id="{5CC58950-1DF2-4C46-A398-D021A2DA7261}"/>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655CEF0-9BD8-4943-AA96-8F750C06CC2F}"/>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9811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1C52-D2D9-4577-AE78-EDB94FE63C5E}"/>
              </a:ext>
            </a:extLst>
          </p:cNvPr>
          <p:cNvSpPr>
            <a:spLocks noGrp="1"/>
          </p:cNvSpPr>
          <p:nvPr>
            <p:ph type="title"/>
          </p:nvPr>
        </p:nvSpPr>
        <p:spPr>
          <a:xfrm>
            <a:off x="838200" y="2766218"/>
            <a:ext cx="10515600" cy="1325563"/>
          </a:xfrm>
        </p:spPr>
        <p:txBody>
          <a:bodyPr/>
          <a:lstStyle/>
          <a:p>
            <a:pPr algn="ctr"/>
            <a:r>
              <a:rPr lang="en-IN" dirty="0">
                <a:latin typeface="Garamond" panose="02020404030301010803" pitchFamily="18" charset="0"/>
              </a:rPr>
              <a:t>Thank You!</a:t>
            </a:r>
            <a:endParaRPr lang="en-IN" dirty="0"/>
          </a:p>
        </p:txBody>
      </p:sp>
      <p:sp>
        <p:nvSpPr>
          <p:cNvPr id="11" name="Rectangle 10" descr="Bar chart">
            <a:extLst>
              <a:ext uri="{FF2B5EF4-FFF2-40B4-BE49-F238E27FC236}">
                <a16:creationId xmlns:a16="http://schemas.microsoft.com/office/drawing/2014/main" id="{2475E3D6-E657-4FE8-994C-17AD1C0C3B46}"/>
              </a:ext>
            </a:extLst>
          </p:cNvPr>
          <p:cNvSpPr/>
          <p:nvPr/>
        </p:nvSpPr>
        <p:spPr>
          <a:xfrm>
            <a:off x="1029502" y="758319"/>
            <a:ext cx="528358" cy="5283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3" name="Rectangle 12">
            <a:extLst>
              <a:ext uri="{FF2B5EF4-FFF2-40B4-BE49-F238E27FC236}">
                <a16:creationId xmlns:a16="http://schemas.microsoft.com/office/drawing/2014/main" id="{B1FFDD10-1BD6-4BF5-8A60-DF209D300CF1}"/>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CD4D6EDA-04B2-4C70-AE67-BDFA11F9E53E}"/>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5740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975D2-3E95-4BD8-9DEE-9210360CDEC1}"/>
              </a:ext>
            </a:extLst>
          </p:cNvPr>
          <p:cNvSpPr>
            <a:spLocks noGrp="1"/>
          </p:cNvSpPr>
          <p:nvPr>
            <p:ph type="title"/>
          </p:nvPr>
        </p:nvSpPr>
        <p:spPr>
          <a:xfrm>
            <a:off x="1812897" y="518649"/>
            <a:ext cx="9882278" cy="1067634"/>
          </a:xfrm>
        </p:spPr>
        <p:txBody>
          <a:bodyPr anchor="ctr">
            <a:normAutofit/>
          </a:bodyPr>
          <a:lstStyle/>
          <a:p>
            <a:r>
              <a:rPr lang="en-IN" u="sng" dirty="0">
                <a:latin typeface="Garamond" panose="02020404030301010803" pitchFamily="18" charset="0"/>
              </a:rPr>
              <a:t>Outline</a:t>
            </a:r>
          </a:p>
        </p:txBody>
      </p:sp>
      <p:grpSp>
        <p:nvGrpSpPr>
          <p:cNvPr id="50" name="Group 4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5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5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8" name="Content Placeholder 18">
            <a:extLst>
              <a:ext uri="{FF2B5EF4-FFF2-40B4-BE49-F238E27FC236}">
                <a16:creationId xmlns:a16="http://schemas.microsoft.com/office/drawing/2014/main" id="{40A18960-8533-4DFA-A086-75C3249BE997}"/>
              </a:ext>
            </a:extLst>
          </p:cNvPr>
          <p:cNvGraphicFramePr>
            <a:graphicFrameLocks noGrp="1"/>
          </p:cNvGraphicFramePr>
          <p:nvPr>
            <p:ph idx="1"/>
            <p:extLst>
              <p:ext uri="{D42A27DB-BD31-4B8C-83A1-F6EECF244321}">
                <p14:modId xmlns:p14="http://schemas.microsoft.com/office/powerpoint/2010/main" val="272931087"/>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7F38F2B1-26F3-4655-ACFB-90AD981661C0}"/>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58B80578-6A08-41C3-BE03-5E0C50B4BCAA}"/>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3563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F468-D307-4C1D-93FB-C078768E7FAE}"/>
              </a:ext>
            </a:extLst>
          </p:cNvPr>
          <p:cNvSpPr>
            <a:spLocks noGrp="1"/>
          </p:cNvSpPr>
          <p:nvPr>
            <p:ph type="title"/>
          </p:nvPr>
        </p:nvSpPr>
        <p:spPr/>
        <p:txBody>
          <a:bodyPr/>
          <a:lstStyle/>
          <a:p>
            <a:r>
              <a:rPr lang="en-IN" dirty="0">
                <a:latin typeface="Garamond" panose="02020404030301010803" pitchFamily="18" charset="0"/>
              </a:rPr>
              <a:t>	 </a:t>
            </a:r>
            <a:r>
              <a:rPr lang="en-IN" u="sng" dirty="0">
                <a:latin typeface="Garamond" panose="02020404030301010803" pitchFamily="18" charset="0"/>
              </a:rPr>
              <a:t>Introduction</a:t>
            </a:r>
          </a:p>
        </p:txBody>
      </p:sp>
      <p:sp>
        <p:nvSpPr>
          <p:cNvPr id="5" name="Content Placeholder 4">
            <a:extLst>
              <a:ext uri="{FF2B5EF4-FFF2-40B4-BE49-F238E27FC236}">
                <a16:creationId xmlns:a16="http://schemas.microsoft.com/office/drawing/2014/main" id="{820504C9-CB8C-4137-84C2-1BA64DDC5125}"/>
              </a:ext>
            </a:extLst>
          </p:cNvPr>
          <p:cNvSpPr>
            <a:spLocks noGrp="1"/>
          </p:cNvSpPr>
          <p:nvPr>
            <p:ph idx="4294967295"/>
          </p:nvPr>
        </p:nvSpPr>
        <p:spPr>
          <a:xfrm>
            <a:off x="1192408" y="1825625"/>
            <a:ext cx="9323191" cy="4351338"/>
          </a:xfrm>
        </p:spPr>
        <p:txBody>
          <a:bodyPr>
            <a:normAutofit/>
          </a:bodyPr>
          <a:lstStyle/>
          <a:p>
            <a:pPr lvl="0">
              <a:defRPr b="1"/>
            </a:pPr>
            <a:r>
              <a:rPr lang="en-IN" sz="2400" dirty="0">
                <a:latin typeface="Garamond" panose="02020404030301010803" pitchFamily="18" charset="0"/>
              </a:rPr>
              <a:t>Pattern recognition</a:t>
            </a:r>
            <a:endParaRPr lang="en-US" sz="2400" dirty="0">
              <a:latin typeface="Garamond" panose="02020404030301010803" pitchFamily="18" charset="0"/>
            </a:endParaRPr>
          </a:p>
          <a:p>
            <a:pPr lvl="0">
              <a:defRPr b="1"/>
            </a:pPr>
            <a:r>
              <a:rPr lang="en-IN" sz="2400" dirty="0">
                <a:latin typeface="Garamond" panose="02020404030301010803" pitchFamily="18" charset="0"/>
              </a:rPr>
              <a:t>User learning</a:t>
            </a:r>
          </a:p>
          <a:p>
            <a:pPr lvl="1">
              <a:defRPr b="1"/>
            </a:pPr>
            <a:r>
              <a:rPr lang="en-IN" sz="2000" dirty="0">
                <a:latin typeface="Garamond" panose="02020404030301010803" pitchFamily="18" charset="0"/>
              </a:rPr>
              <a:t>Feedback: visual or sensory</a:t>
            </a:r>
          </a:p>
          <a:p>
            <a:pPr lvl="0">
              <a:defRPr b="1"/>
            </a:pPr>
            <a:r>
              <a:rPr lang="en-IN" sz="2400" dirty="0">
                <a:latin typeface="Garamond" panose="02020404030301010803" pitchFamily="18" charset="0"/>
              </a:rPr>
              <a:t>Muscle synergies</a:t>
            </a:r>
          </a:p>
          <a:p>
            <a:pPr lvl="0">
              <a:defRPr b="1"/>
            </a:pPr>
            <a:r>
              <a:rPr lang="en-IN" sz="2400" dirty="0">
                <a:latin typeface="Garamond" panose="02020404030301010803" pitchFamily="18" charset="0"/>
              </a:rPr>
              <a:t>A training exercise</a:t>
            </a:r>
          </a:p>
          <a:p>
            <a:pPr lvl="0">
              <a:defRPr b="1"/>
            </a:pPr>
            <a:r>
              <a:rPr lang="en-IN" sz="2400" dirty="0">
                <a:latin typeface="Garamond" panose="02020404030301010803" pitchFamily="18" charset="0"/>
              </a:rPr>
              <a:t>Objective</a:t>
            </a:r>
            <a:endParaRPr lang="en-IN" dirty="0">
              <a:latin typeface="Garamond" panose="02020404030301010803" pitchFamily="18" charset="0"/>
            </a:endParaRPr>
          </a:p>
          <a:p>
            <a:pPr marL="0" lvl="0" indent="0">
              <a:buNone/>
              <a:defRPr b="1"/>
            </a:pPr>
            <a:endParaRPr lang="en-IN" dirty="0">
              <a:latin typeface="Garamond" panose="02020404030301010803" pitchFamily="18" charset="0"/>
            </a:endParaRPr>
          </a:p>
          <a:p>
            <a:pPr lvl="0">
              <a:defRPr b="1"/>
            </a:pPr>
            <a:r>
              <a:rPr lang="en-IN" sz="2400" dirty="0">
                <a:latin typeface="Garamond" panose="02020404030301010803" pitchFamily="18" charset="0"/>
              </a:rPr>
              <a:t>Research questions</a:t>
            </a:r>
            <a:endParaRPr lang="en-US" dirty="0">
              <a:latin typeface="Garamond" panose="02020404030301010803" pitchFamily="18" charset="0"/>
            </a:endParaRPr>
          </a:p>
          <a:p>
            <a:pPr lvl="0">
              <a:defRPr b="1"/>
            </a:pPr>
            <a:endParaRPr lang="en-US" sz="2400" dirty="0">
              <a:latin typeface="Garamond" panose="02020404030301010803" pitchFamily="18" charset="0"/>
            </a:endParaRPr>
          </a:p>
        </p:txBody>
      </p:sp>
      <p:sp>
        <p:nvSpPr>
          <p:cNvPr id="17" name="Oval 16">
            <a:extLst>
              <a:ext uri="{FF2B5EF4-FFF2-40B4-BE49-F238E27FC236}">
                <a16:creationId xmlns:a16="http://schemas.microsoft.com/office/drawing/2014/main" id="{F9550E69-CFE9-4C9D-AF9B-DF9AD7C51FF1}"/>
              </a:ext>
            </a:extLst>
          </p:cNvPr>
          <p:cNvSpPr/>
          <p:nvPr/>
        </p:nvSpPr>
        <p:spPr>
          <a:xfrm>
            <a:off x="838200" y="481012"/>
            <a:ext cx="1001496" cy="1001496"/>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8" name="Rectangle 17" descr="Teacher">
            <a:extLst>
              <a:ext uri="{FF2B5EF4-FFF2-40B4-BE49-F238E27FC236}">
                <a16:creationId xmlns:a16="http://schemas.microsoft.com/office/drawing/2014/main" id="{E0B80E72-E77D-4ACB-8173-DAE4D432116F}"/>
              </a:ext>
            </a:extLst>
          </p:cNvPr>
          <p:cNvSpPr/>
          <p:nvPr/>
        </p:nvSpPr>
        <p:spPr>
          <a:xfrm>
            <a:off x="1051633" y="694445"/>
            <a:ext cx="574628" cy="57462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4" name="Picture 3" descr="A screenshot of a computer&#10;&#10;Description automatically generated">
            <a:extLst>
              <a:ext uri="{FF2B5EF4-FFF2-40B4-BE49-F238E27FC236}">
                <a16:creationId xmlns:a16="http://schemas.microsoft.com/office/drawing/2014/main" id="{81D813F4-5960-41D9-B3C3-938805B3B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399" y="215550"/>
            <a:ext cx="3701949" cy="2128620"/>
          </a:xfrm>
          <a:prstGeom prst="rect">
            <a:avLst/>
          </a:prstGeom>
        </p:spPr>
      </p:pic>
      <p:sp>
        <p:nvSpPr>
          <p:cNvPr id="12" name="TextBox 11">
            <a:extLst>
              <a:ext uri="{FF2B5EF4-FFF2-40B4-BE49-F238E27FC236}">
                <a16:creationId xmlns:a16="http://schemas.microsoft.com/office/drawing/2014/main" id="{36022382-A1A7-48EF-BB13-8437E4EBAF69}"/>
              </a:ext>
            </a:extLst>
          </p:cNvPr>
          <p:cNvSpPr txBox="1"/>
          <p:nvPr/>
        </p:nvSpPr>
        <p:spPr>
          <a:xfrm>
            <a:off x="1463430" y="4358592"/>
            <a:ext cx="4973930" cy="923330"/>
          </a:xfrm>
          <a:prstGeom prst="rect">
            <a:avLst/>
          </a:prstGeom>
          <a:noFill/>
        </p:spPr>
        <p:txBody>
          <a:bodyPr wrap="square" rtlCol="0">
            <a:spAutoFit/>
          </a:bodyPr>
          <a:lstStyle/>
          <a:p>
            <a:r>
              <a:rPr lang="en-GB" dirty="0">
                <a:latin typeface="Garamond" panose="02020404030301010803" pitchFamily="18" charset="0"/>
              </a:rPr>
              <a:t>How do control commands change over learning to use a pattern recognition (PR) controlled prosthesis. </a:t>
            </a:r>
            <a:br>
              <a:rPr lang="en-GB" dirty="0">
                <a:latin typeface="Garamond" panose="02020404030301010803" pitchFamily="18" charset="0"/>
              </a:rPr>
            </a:br>
            <a:endParaRPr lang="en-IN" dirty="0">
              <a:latin typeface="Garamond" panose="02020404030301010803" pitchFamily="18" charset="0"/>
            </a:endParaRPr>
          </a:p>
        </p:txBody>
      </p:sp>
      <p:sp>
        <p:nvSpPr>
          <p:cNvPr id="15" name="TextBox 14">
            <a:extLst>
              <a:ext uri="{FF2B5EF4-FFF2-40B4-BE49-F238E27FC236}">
                <a16:creationId xmlns:a16="http://schemas.microsoft.com/office/drawing/2014/main" id="{7B2BD819-AD7A-485E-AB3E-3F5704E78507}"/>
              </a:ext>
            </a:extLst>
          </p:cNvPr>
          <p:cNvSpPr txBox="1"/>
          <p:nvPr/>
        </p:nvSpPr>
        <p:spPr>
          <a:xfrm>
            <a:off x="1192409" y="5376809"/>
            <a:ext cx="4973930" cy="1200329"/>
          </a:xfrm>
          <a:prstGeom prst="rect">
            <a:avLst/>
          </a:prstGeom>
          <a:noFill/>
        </p:spPr>
        <p:txBody>
          <a:bodyPr wrap="square" rtlCol="0">
            <a:spAutoFit/>
          </a:bodyPr>
          <a:lstStyle/>
          <a:p>
            <a:pPr marL="342900" indent="-342900">
              <a:buAutoNum type="arabicPeriod"/>
            </a:pPr>
            <a:r>
              <a:rPr lang="en-GB" dirty="0">
                <a:latin typeface="Garamond" panose="02020404030301010803" pitchFamily="18" charset="0"/>
              </a:rPr>
              <a:t>Do muscle synergies change over learning to use PR controlled prosthesis?</a:t>
            </a:r>
          </a:p>
          <a:p>
            <a:pPr marL="342900" indent="-342900">
              <a:buAutoNum type="arabicPeriod"/>
            </a:pPr>
            <a:r>
              <a:rPr lang="en-GB" dirty="0">
                <a:latin typeface="Garamond" panose="02020404030301010803" pitchFamily="18" charset="0"/>
              </a:rPr>
              <a:t>Do muscle activation coefficient patterns change over learning to use PR controlled prosthesis? </a:t>
            </a:r>
            <a:endParaRPr lang="en-IN" dirty="0">
              <a:latin typeface="Garamond" panose="02020404030301010803" pitchFamily="18" charset="0"/>
            </a:endParaRPr>
          </a:p>
        </p:txBody>
      </p:sp>
      <p:pic>
        <p:nvPicPr>
          <p:cNvPr id="14" name="Picture 13" descr="A screenshot of a cell phone&#10;&#10;Description automatically generated">
            <a:extLst>
              <a:ext uri="{FF2B5EF4-FFF2-40B4-BE49-F238E27FC236}">
                <a16:creationId xmlns:a16="http://schemas.microsoft.com/office/drawing/2014/main" id="{0E0DD9D4-DAA7-4E4C-AAF4-4048D92520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6223" y="5048853"/>
            <a:ext cx="1892477" cy="1288777"/>
          </a:xfrm>
          <a:prstGeom prst="rect">
            <a:avLst/>
          </a:prstGeom>
        </p:spPr>
      </p:pic>
      <p:pic>
        <p:nvPicPr>
          <p:cNvPr id="20" name="Picture 19" descr="A screenshot of a social media post&#10;&#10;Description automatically generated">
            <a:extLst>
              <a:ext uri="{FF2B5EF4-FFF2-40B4-BE49-F238E27FC236}">
                <a16:creationId xmlns:a16="http://schemas.microsoft.com/office/drawing/2014/main" id="{366897E9-5BFB-42E4-AF5B-F398BF8DD4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4850" y="2112860"/>
            <a:ext cx="1317612" cy="2531951"/>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D4637A12-82A7-4E8A-A655-6FF3C05E56CC}"/>
              </a:ext>
            </a:extLst>
          </p:cNvPr>
          <p:cNvPicPr>
            <a:picLocks noChangeAspect="1"/>
          </p:cNvPicPr>
          <p:nvPr/>
        </p:nvPicPr>
        <p:blipFill rotWithShape="1">
          <a:blip r:embed="rId8">
            <a:extLst>
              <a:ext uri="{28A0092B-C50C-407E-A947-70E740481C1C}">
                <a14:useLocalDpi xmlns:a14="http://schemas.microsoft.com/office/drawing/2010/main" val="0"/>
              </a:ext>
            </a:extLst>
          </a:blip>
          <a:srcRect l="11315" t="5057" r="7606" b="7874"/>
          <a:stretch/>
        </p:blipFill>
        <p:spPr>
          <a:xfrm>
            <a:off x="8009953" y="2468282"/>
            <a:ext cx="4242839" cy="2244918"/>
          </a:xfrm>
          <a:prstGeom prst="rect">
            <a:avLst/>
          </a:prstGeom>
        </p:spPr>
      </p:pic>
      <p:pic>
        <p:nvPicPr>
          <p:cNvPr id="2050" name="Picture 2">
            <a:extLst>
              <a:ext uri="{FF2B5EF4-FFF2-40B4-BE49-F238E27FC236}">
                <a16:creationId xmlns:a16="http://schemas.microsoft.com/office/drawing/2014/main" id="{4C8B690D-965A-444B-BB0F-F5880DFDB3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20582" y="467314"/>
            <a:ext cx="4561766" cy="170496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piece of paper&#10;&#10;Description automatically generated">
            <a:extLst>
              <a:ext uri="{FF2B5EF4-FFF2-40B4-BE49-F238E27FC236}">
                <a16:creationId xmlns:a16="http://schemas.microsoft.com/office/drawing/2014/main" id="{BE36F074-93C2-4401-9193-D9CC6AE288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68613" y="4700709"/>
            <a:ext cx="2368682" cy="1544380"/>
          </a:xfrm>
          <a:prstGeom prst="rect">
            <a:avLst/>
          </a:prstGeom>
        </p:spPr>
      </p:pic>
      <p:pic>
        <p:nvPicPr>
          <p:cNvPr id="11" name="Picture 10" descr="A close up of a map&#10;&#10;Description automatically generated">
            <a:extLst>
              <a:ext uri="{FF2B5EF4-FFF2-40B4-BE49-F238E27FC236}">
                <a16:creationId xmlns:a16="http://schemas.microsoft.com/office/drawing/2014/main" id="{4B05306A-F443-4921-BE1C-A4C4451B58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14734" y="2451276"/>
            <a:ext cx="4416492" cy="3444054"/>
          </a:xfrm>
          <a:prstGeom prst="rect">
            <a:avLst/>
          </a:prstGeom>
        </p:spPr>
      </p:pic>
      <p:sp>
        <p:nvSpPr>
          <p:cNvPr id="30" name="Rectangle 29">
            <a:extLst>
              <a:ext uri="{FF2B5EF4-FFF2-40B4-BE49-F238E27FC236}">
                <a16:creationId xmlns:a16="http://schemas.microsoft.com/office/drawing/2014/main" id="{E6501C85-E6DC-43ED-8F47-D58831F31911}"/>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420A3B74-0D58-4E45-AE87-787ABDCE5846}"/>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B929E2E-87A6-46A6-8CD1-924FC108D572}"/>
              </a:ext>
            </a:extLst>
          </p:cNvPr>
          <p:cNvSpPr txBox="1"/>
          <p:nvPr/>
        </p:nvSpPr>
        <p:spPr>
          <a:xfrm>
            <a:off x="8862109" y="2301482"/>
            <a:ext cx="3443841" cy="215444"/>
          </a:xfrm>
          <a:prstGeom prst="rect">
            <a:avLst/>
          </a:prstGeom>
          <a:noFill/>
        </p:spPr>
        <p:txBody>
          <a:bodyPr wrap="square" rtlCol="0">
            <a:spAutoFit/>
          </a:bodyPr>
          <a:lstStyle/>
          <a:p>
            <a:r>
              <a:rPr lang="en-IN" sz="800" dirty="0">
                <a:latin typeface="Garamond" panose="02020404030301010803" pitchFamily="18" charset="0"/>
              </a:rPr>
              <a:t>Figure 1: Representation of EMG signal acquiring process [1]</a:t>
            </a:r>
          </a:p>
        </p:txBody>
      </p:sp>
      <p:sp>
        <p:nvSpPr>
          <p:cNvPr id="32" name="TextBox 31">
            <a:extLst>
              <a:ext uri="{FF2B5EF4-FFF2-40B4-BE49-F238E27FC236}">
                <a16:creationId xmlns:a16="http://schemas.microsoft.com/office/drawing/2014/main" id="{E9450F0C-AA39-4B2E-B85D-684F48848467}"/>
              </a:ext>
            </a:extLst>
          </p:cNvPr>
          <p:cNvSpPr txBox="1"/>
          <p:nvPr/>
        </p:nvSpPr>
        <p:spPr>
          <a:xfrm>
            <a:off x="8009952" y="4634007"/>
            <a:ext cx="4182048" cy="215444"/>
          </a:xfrm>
          <a:prstGeom prst="rect">
            <a:avLst/>
          </a:prstGeom>
          <a:noFill/>
        </p:spPr>
        <p:txBody>
          <a:bodyPr wrap="square" rtlCol="0">
            <a:spAutoFit/>
          </a:bodyPr>
          <a:lstStyle/>
          <a:p>
            <a:pPr algn="just"/>
            <a:r>
              <a:rPr lang="en-IN" sz="800" dirty="0">
                <a:latin typeface="Garamond" panose="02020404030301010803" pitchFamily="18" charset="0"/>
              </a:rPr>
              <a:t>Figure 3: Example of acquired EMG data via. </a:t>
            </a:r>
            <a:r>
              <a:rPr lang="en-IN" sz="800" dirty="0" err="1">
                <a:latin typeface="Garamond" panose="02020404030301010803" pitchFamily="18" charset="0"/>
              </a:rPr>
              <a:t>BioPatRec</a:t>
            </a:r>
            <a:r>
              <a:rPr lang="en-IN" sz="800" dirty="0">
                <a:latin typeface="Garamond" panose="02020404030301010803" pitchFamily="18" charset="0"/>
              </a:rPr>
              <a:t> and  Thalamic </a:t>
            </a:r>
            <a:r>
              <a:rPr lang="en-IN" sz="800" dirty="0" err="1">
                <a:latin typeface="Garamond" panose="02020404030301010803" pitchFamily="18" charset="0"/>
              </a:rPr>
              <a:t>MyoArmband</a:t>
            </a:r>
            <a:r>
              <a:rPr lang="en-IN" sz="800" dirty="0">
                <a:latin typeface="Garamond" panose="02020404030301010803" pitchFamily="18" charset="0"/>
              </a:rPr>
              <a:t> [3]</a:t>
            </a:r>
          </a:p>
        </p:txBody>
      </p:sp>
      <p:sp>
        <p:nvSpPr>
          <p:cNvPr id="33" name="TextBox 32">
            <a:extLst>
              <a:ext uri="{FF2B5EF4-FFF2-40B4-BE49-F238E27FC236}">
                <a16:creationId xmlns:a16="http://schemas.microsoft.com/office/drawing/2014/main" id="{B5D21552-8CDE-4188-99B9-9D586AB92DC4}"/>
              </a:ext>
            </a:extLst>
          </p:cNvPr>
          <p:cNvSpPr txBox="1"/>
          <p:nvPr/>
        </p:nvSpPr>
        <p:spPr>
          <a:xfrm>
            <a:off x="6564849" y="4677555"/>
            <a:ext cx="1317613" cy="338554"/>
          </a:xfrm>
          <a:prstGeom prst="rect">
            <a:avLst/>
          </a:prstGeom>
          <a:noFill/>
        </p:spPr>
        <p:txBody>
          <a:bodyPr wrap="square" rtlCol="0">
            <a:spAutoFit/>
          </a:bodyPr>
          <a:lstStyle/>
          <a:p>
            <a:pPr algn="ctr"/>
            <a:r>
              <a:rPr lang="en-IN" sz="800" dirty="0">
                <a:latin typeface="Garamond" panose="02020404030301010803" pitchFamily="18" charset="0"/>
              </a:rPr>
              <a:t>Figure 2: A recording session in </a:t>
            </a:r>
            <a:r>
              <a:rPr lang="en-IN" sz="800" dirty="0" err="1">
                <a:latin typeface="Garamond" panose="02020404030301010803" pitchFamily="18" charset="0"/>
              </a:rPr>
              <a:t>BioPaTrec</a:t>
            </a:r>
            <a:r>
              <a:rPr lang="en-IN" sz="800" dirty="0">
                <a:latin typeface="Garamond" panose="02020404030301010803" pitchFamily="18" charset="0"/>
              </a:rPr>
              <a:t> [2]</a:t>
            </a:r>
          </a:p>
        </p:txBody>
      </p:sp>
      <p:sp>
        <p:nvSpPr>
          <p:cNvPr id="34" name="TextBox 33">
            <a:extLst>
              <a:ext uri="{FF2B5EF4-FFF2-40B4-BE49-F238E27FC236}">
                <a16:creationId xmlns:a16="http://schemas.microsoft.com/office/drawing/2014/main" id="{84B73306-FFA0-4B67-B0E5-27D2D183D6B2}"/>
              </a:ext>
            </a:extLst>
          </p:cNvPr>
          <p:cNvSpPr txBox="1"/>
          <p:nvPr/>
        </p:nvSpPr>
        <p:spPr>
          <a:xfrm>
            <a:off x="6947521" y="6273987"/>
            <a:ext cx="1881179" cy="461665"/>
          </a:xfrm>
          <a:prstGeom prst="rect">
            <a:avLst/>
          </a:prstGeom>
          <a:noFill/>
        </p:spPr>
        <p:txBody>
          <a:bodyPr wrap="square" rtlCol="0">
            <a:spAutoFit/>
          </a:bodyPr>
          <a:lstStyle/>
          <a:p>
            <a:pPr algn="just"/>
            <a:r>
              <a:rPr lang="en-IN" sz="800" dirty="0">
                <a:latin typeface="Garamond" panose="02020404030301010803" pitchFamily="18" charset="0"/>
              </a:rPr>
              <a:t>Figure 4: Representation of different hand movements and their respective EMG shapes [4]</a:t>
            </a:r>
          </a:p>
        </p:txBody>
      </p:sp>
      <p:sp>
        <p:nvSpPr>
          <p:cNvPr id="35" name="TextBox 34">
            <a:extLst>
              <a:ext uri="{FF2B5EF4-FFF2-40B4-BE49-F238E27FC236}">
                <a16:creationId xmlns:a16="http://schemas.microsoft.com/office/drawing/2014/main" id="{1A8C8171-66AB-4C15-9A85-91DBA2F338AF}"/>
              </a:ext>
            </a:extLst>
          </p:cNvPr>
          <p:cNvSpPr txBox="1"/>
          <p:nvPr/>
        </p:nvSpPr>
        <p:spPr>
          <a:xfrm>
            <a:off x="9268612" y="6369201"/>
            <a:ext cx="2368683" cy="338554"/>
          </a:xfrm>
          <a:prstGeom prst="rect">
            <a:avLst/>
          </a:prstGeom>
          <a:noFill/>
        </p:spPr>
        <p:txBody>
          <a:bodyPr wrap="square" rtlCol="0">
            <a:spAutoFit/>
          </a:bodyPr>
          <a:lstStyle/>
          <a:p>
            <a:pPr algn="just"/>
            <a:r>
              <a:rPr lang="en-IN" sz="800" dirty="0">
                <a:latin typeface="Garamond" panose="02020404030301010803" pitchFamily="18" charset="0"/>
              </a:rPr>
              <a:t>Figure 5: Intuitive and non-intuitive assignments of muscles [5]</a:t>
            </a:r>
          </a:p>
        </p:txBody>
      </p:sp>
      <p:sp>
        <p:nvSpPr>
          <p:cNvPr id="8" name="Rectangle 7">
            <a:extLst>
              <a:ext uri="{FF2B5EF4-FFF2-40B4-BE49-F238E27FC236}">
                <a16:creationId xmlns:a16="http://schemas.microsoft.com/office/drawing/2014/main" id="{C785DB48-A340-481F-BA2B-57AE62BB442B}"/>
              </a:ext>
            </a:extLst>
          </p:cNvPr>
          <p:cNvSpPr/>
          <p:nvPr/>
        </p:nvSpPr>
        <p:spPr>
          <a:xfrm>
            <a:off x="7420582" y="2111720"/>
            <a:ext cx="4561766" cy="215444"/>
          </a:xfrm>
          <a:prstGeom prst="rect">
            <a:avLst/>
          </a:prstGeom>
        </p:spPr>
        <p:txBody>
          <a:bodyPr wrap="square">
            <a:spAutoFit/>
          </a:bodyPr>
          <a:lstStyle/>
          <a:p>
            <a:pPr algn="ctr"/>
            <a:r>
              <a:rPr lang="en-IN" sz="800" dirty="0">
                <a:latin typeface="Garamond" panose="02020404030301010803" pitchFamily="18" charset="0"/>
              </a:rPr>
              <a:t>Figure 6: A representation of consistent and separable features [6]</a:t>
            </a:r>
          </a:p>
        </p:txBody>
      </p:sp>
      <p:sp>
        <p:nvSpPr>
          <p:cNvPr id="10" name="Rectangle 9">
            <a:extLst>
              <a:ext uri="{FF2B5EF4-FFF2-40B4-BE49-F238E27FC236}">
                <a16:creationId xmlns:a16="http://schemas.microsoft.com/office/drawing/2014/main" id="{B3A9E9CA-6B4F-4E48-94EC-70F9770344F4}"/>
              </a:ext>
            </a:extLst>
          </p:cNvPr>
          <p:cNvSpPr/>
          <p:nvPr/>
        </p:nvSpPr>
        <p:spPr>
          <a:xfrm>
            <a:off x="7734294" y="5796400"/>
            <a:ext cx="4105611" cy="215444"/>
          </a:xfrm>
          <a:prstGeom prst="rect">
            <a:avLst/>
          </a:prstGeom>
        </p:spPr>
        <p:txBody>
          <a:bodyPr wrap="none">
            <a:spAutoFit/>
          </a:bodyPr>
          <a:lstStyle/>
          <a:p>
            <a:r>
              <a:rPr lang="en-IN" sz="800" dirty="0">
                <a:latin typeface="Garamond" panose="02020404030301010803" pitchFamily="18" charset="0"/>
              </a:rPr>
              <a:t>Figure 7: A representation of how muscle synergy and activation commands generate and work [7]</a:t>
            </a:r>
          </a:p>
        </p:txBody>
      </p:sp>
    </p:spTree>
    <p:extLst>
      <p:ext uri="{BB962C8B-B14F-4D97-AF65-F5344CB8AC3E}">
        <p14:creationId xmlns:p14="http://schemas.microsoft.com/office/powerpoint/2010/main" val="312392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ppt_x"/>
                                          </p:val>
                                        </p:tav>
                                      </p:tavLst>
                                    </p:anim>
                                    <p:anim calcmode="lin" valueType="num">
                                      <p:cBhvr additive="base">
                                        <p:cTn id="49" dur="500"/>
                                        <p:tgtEl>
                                          <p:spTgt spid="4"/>
                                        </p:tgtEl>
                                        <p:attrNameLst>
                                          <p:attrName>ppt_y</p:attrName>
                                        </p:attrNameLst>
                                      </p:cBhvr>
                                      <p:tavLst>
                                        <p:tav tm="0">
                                          <p:val>
                                            <p:strVal val="ppt_y"/>
                                          </p:val>
                                        </p:tav>
                                        <p:tav tm="100000">
                                          <p:val>
                                            <p:strVal val="1+ppt_h/2"/>
                                          </p:val>
                                        </p:tav>
                                      </p:tavLst>
                                    </p:anim>
                                    <p:set>
                                      <p:cBhvr>
                                        <p:cTn id="50" dur="1" fill="hold">
                                          <p:stCondLst>
                                            <p:cond delay="499"/>
                                          </p:stCondLst>
                                        </p:cTn>
                                        <p:tgtEl>
                                          <p:spTgt spid="4"/>
                                        </p:tgtEl>
                                        <p:attrNameLst>
                                          <p:attrName>style.visibility</p:attrName>
                                        </p:attrNameLst>
                                      </p:cBhvr>
                                      <p:to>
                                        <p:strVal val="hidden"/>
                                      </p:to>
                                    </p:set>
                                  </p:childTnLst>
                                </p:cTn>
                              </p:par>
                              <p:par>
                                <p:cTn id="51" presetID="2" presetClass="exit" presetSubtype="4" fill="hold" nodeType="withEffect">
                                  <p:stCondLst>
                                    <p:cond delay="0"/>
                                  </p:stCondLst>
                                  <p:childTnLst>
                                    <p:anim calcmode="lin" valueType="num">
                                      <p:cBhvr additive="base">
                                        <p:cTn id="52" dur="500"/>
                                        <p:tgtEl>
                                          <p:spTgt spid="24"/>
                                        </p:tgtEl>
                                        <p:attrNameLst>
                                          <p:attrName>ppt_x</p:attrName>
                                        </p:attrNameLst>
                                      </p:cBhvr>
                                      <p:tavLst>
                                        <p:tav tm="0">
                                          <p:val>
                                            <p:strVal val="ppt_x"/>
                                          </p:val>
                                        </p:tav>
                                        <p:tav tm="100000">
                                          <p:val>
                                            <p:strVal val="ppt_x"/>
                                          </p:val>
                                        </p:tav>
                                      </p:tavLst>
                                    </p:anim>
                                    <p:anim calcmode="lin" valueType="num">
                                      <p:cBhvr additive="base">
                                        <p:cTn id="53" dur="500"/>
                                        <p:tgtEl>
                                          <p:spTgt spid="24"/>
                                        </p:tgtEl>
                                        <p:attrNameLst>
                                          <p:attrName>ppt_y</p:attrName>
                                        </p:attrNameLst>
                                      </p:cBhvr>
                                      <p:tavLst>
                                        <p:tav tm="0">
                                          <p:val>
                                            <p:strVal val="ppt_y"/>
                                          </p:val>
                                        </p:tav>
                                        <p:tav tm="100000">
                                          <p:val>
                                            <p:strVal val="1+ppt_h/2"/>
                                          </p:val>
                                        </p:tav>
                                      </p:tavLst>
                                    </p:anim>
                                    <p:set>
                                      <p:cBhvr>
                                        <p:cTn id="54" dur="1" fill="hold">
                                          <p:stCondLst>
                                            <p:cond delay="499"/>
                                          </p:stCondLst>
                                        </p:cTn>
                                        <p:tgtEl>
                                          <p:spTgt spid="24"/>
                                        </p:tgtEl>
                                        <p:attrNameLst>
                                          <p:attrName>style.visibility</p:attrName>
                                        </p:attrNameLst>
                                      </p:cBhvr>
                                      <p:to>
                                        <p:strVal val="hidden"/>
                                      </p:to>
                                    </p:set>
                                  </p:childTnLst>
                                </p:cTn>
                              </p:par>
                              <p:par>
                                <p:cTn id="55" presetID="2" presetClass="exit" presetSubtype="4" fill="hold" nodeType="withEffect">
                                  <p:stCondLst>
                                    <p:cond delay="0"/>
                                  </p:stCondLst>
                                  <p:childTnLst>
                                    <p:anim calcmode="lin" valueType="num">
                                      <p:cBhvr additive="base">
                                        <p:cTn id="56" dur="500"/>
                                        <p:tgtEl>
                                          <p:spTgt spid="20"/>
                                        </p:tgtEl>
                                        <p:attrNameLst>
                                          <p:attrName>ppt_x</p:attrName>
                                        </p:attrNameLst>
                                      </p:cBhvr>
                                      <p:tavLst>
                                        <p:tav tm="0">
                                          <p:val>
                                            <p:strVal val="ppt_x"/>
                                          </p:val>
                                        </p:tav>
                                        <p:tav tm="100000">
                                          <p:val>
                                            <p:strVal val="ppt_x"/>
                                          </p:val>
                                        </p:tav>
                                      </p:tavLst>
                                    </p:anim>
                                    <p:anim calcmode="lin" valueType="num">
                                      <p:cBhvr additive="base">
                                        <p:cTn id="57" dur="500"/>
                                        <p:tgtEl>
                                          <p:spTgt spid="20"/>
                                        </p:tgtEl>
                                        <p:attrNameLst>
                                          <p:attrName>ppt_y</p:attrName>
                                        </p:attrNameLst>
                                      </p:cBhvr>
                                      <p:tavLst>
                                        <p:tav tm="0">
                                          <p:val>
                                            <p:strVal val="ppt_y"/>
                                          </p:val>
                                        </p:tav>
                                        <p:tav tm="100000">
                                          <p:val>
                                            <p:strVal val="1+ppt_h/2"/>
                                          </p:val>
                                        </p:tav>
                                      </p:tavLst>
                                    </p:anim>
                                    <p:set>
                                      <p:cBhvr>
                                        <p:cTn id="58" dur="1" fill="hold">
                                          <p:stCondLst>
                                            <p:cond delay="499"/>
                                          </p:stCondLst>
                                        </p:cTn>
                                        <p:tgtEl>
                                          <p:spTgt spid="20"/>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14"/>
                                        </p:tgtEl>
                                        <p:attrNameLst>
                                          <p:attrName>ppt_x</p:attrName>
                                        </p:attrNameLst>
                                      </p:cBhvr>
                                      <p:tavLst>
                                        <p:tav tm="0">
                                          <p:val>
                                            <p:strVal val="ppt_x"/>
                                          </p:val>
                                        </p:tav>
                                        <p:tav tm="100000">
                                          <p:val>
                                            <p:strVal val="ppt_x"/>
                                          </p:val>
                                        </p:tav>
                                      </p:tavLst>
                                    </p:anim>
                                    <p:anim calcmode="lin" valueType="num">
                                      <p:cBhvr additive="base">
                                        <p:cTn id="61" dur="500"/>
                                        <p:tgtEl>
                                          <p:spTgt spid="14"/>
                                        </p:tgtEl>
                                        <p:attrNameLst>
                                          <p:attrName>ppt_y</p:attrName>
                                        </p:attrNameLst>
                                      </p:cBhvr>
                                      <p:tavLst>
                                        <p:tav tm="0">
                                          <p:val>
                                            <p:strVal val="ppt_y"/>
                                          </p:val>
                                        </p:tav>
                                        <p:tav tm="100000">
                                          <p:val>
                                            <p:strVal val="1+ppt_h/2"/>
                                          </p:val>
                                        </p:tav>
                                      </p:tavLst>
                                    </p:anim>
                                    <p:set>
                                      <p:cBhvr>
                                        <p:cTn id="62" dur="1" fill="hold">
                                          <p:stCondLst>
                                            <p:cond delay="499"/>
                                          </p:stCondLst>
                                        </p:cTn>
                                        <p:tgtEl>
                                          <p:spTgt spid="14"/>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26"/>
                                        </p:tgtEl>
                                        <p:attrNameLst>
                                          <p:attrName>ppt_x</p:attrName>
                                        </p:attrNameLst>
                                      </p:cBhvr>
                                      <p:tavLst>
                                        <p:tav tm="0">
                                          <p:val>
                                            <p:strVal val="ppt_x"/>
                                          </p:val>
                                        </p:tav>
                                        <p:tav tm="100000">
                                          <p:val>
                                            <p:strVal val="ppt_x"/>
                                          </p:val>
                                        </p:tav>
                                      </p:tavLst>
                                    </p:anim>
                                    <p:anim calcmode="lin" valueType="num">
                                      <p:cBhvr additive="base">
                                        <p:cTn id="65" dur="500"/>
                                        <p:tgtEl>
                                          <p:spTgt spid="26"/>
                                        </p:tgtEl>
                                        <p:attrNameLst>
                                          <p:attrName>ppt_y</p:attrName>
                                        </p:attrNameLst>
                                      </p:cBhvr>
                                      <p:tavLst>
                                        <p:tav tm="0">
                                          <p:val>
                                            <p:strVal val="ppt_y"/>
                                          </p:val>
                                        </p:tav>
                                        <p:tav tm="100000">
                                          <p:val>
                                            <p:strVal val="1+ppt_h/2"/>
                                          </p:val>
                                        </p:tav>
                                      </p:tavLst>
                                    </p:anim>
                                    <p:set>
                                      <p:cBhvr>
                                        <p:cTn id="66" dur="1" fill="hold">
                                          <p:stCondLst>
                                            <p:cond delay="499"/>
                                          </p:stCondLst>
                                        </p:cTn>
                                        <p:tgtEl>
                                          <p:spTgt spid="26"/>
                                        </p:tgtEl>
                                        <p:attrNameLst>
                                          <p:attrName>style.visibility</p:attrName>
                                        </p:attrNameLst>
                                      </p:cBhvr>
                                      <p:to>
                                        <p:strVal val="hidden"/>
                                      </p:to>
                                    </p:set>
                                  </p:childTnLst>
                                </p:cTn>
                              </p:par>
                              <p:par>
                                <p:cTn id="67" presetID="2" presetClass="exit" presetSubtype="4" fill="hold" grpId="1" nodeType="withEffect">
                                  <p:stCondLst>
                                    <p:cond delay="0"/>
                                  </p:stCondLst>
                                  <p:childTnLst>
                                    <p:anim calcmode="lin" valueType="num">
                                      <p:cBhvr additive="base">
                                        <p:cTn id="68" dur="500"/>
                                        <p:tgtEl>
                                          <p:spTgt spid="7"/>
                                        </p:tgtEl>
                                        <p:attrNameLst>
                                          <p:attrName>ppt_x</p:attrName>
                                        </p:attrNameLst>
                                      </p:cBhvr>
                                      <p:tavLst>
                                        <p:tav tm="0">
                                          <p:val>
                                            <p:strVal val="ppt_x"/>
                                          </p:val>
                                        </p:tav>
                                        <p:tav tm="100000">
                                          <p:val>
                                            <p:strVal val="ppt_x"/>
                                          </p:val>
                                        </p:tav>
                                      </p:tavLst>
                                    </p:anim>
                                    <p:anim calcmode="lin" valueType="num">
                                      <p:cBhvr additive="base">
                                        <p:cTn id="69" dur="500"/>
                                        <p:tgtEl>
                                          <p:spTgt spid="7"/>
                                        </p:tgtEl>
                                        <p:attrNameLst>
                                          <p:attrName>ppt_y</p:attrName>
                                        </p:attrNameLst>
                                      </p:cBhvr>
                                      <p:tavLst>
                                        <p:tav tm="0">
                                          <p:val>
                                            <p:strVal val="ppt_y"/>
                                          </p:val>
                                        </p:tav>
                                        <p:tav tm="100000">
                                          <p:val>
                                            <p:strVal val="1+ppt_h/2"/>
                                          </p:val>
                                        </p:tav>
                                      </p:tavLst>
                                    </p:anim>
                                    <p:set>
                                      <p:cBhvr>
                                        <p:cTn id="70" dur="1" fill="hold">
                                          <p:stCondLst>
                                            <p:cond delay="499"/>
                                          </p:stCondLst>
                                        </p:cTn>
                                        <p:tgtEl>
                                          <p:spTgt spid="7"/>
                                        </p:tgtEl>
                                        <p:attrNameLst>
                                          <p:attrName>style.visibility</p:attrName>
                                        </p:attrNameLst>
                                      </p:cBhvr>
                                      <p:to>
                                        <p:strVal val="hidden"/>
                                      </p:to>
                                    </p:set>
                                  </p:childTnLst>
                                </p:cTn>
                              </p:par>
                              <p:par>
                                <p:cTn id="71" presetID="2" presetClass="exit" presetSubtype="4" fill="hold" grpId="1" nodeType="withEffect">
                                  <p:stCondLst>
                                    <p:cond delay="0"/>
                                  </p:stCondLst>
                                  <p:childTnLst>
                                    <p:anim calcmode="lin" valueType="num">
                                      <p:cBhvr additive="base">
                                        <p:cTn id="72" dur="500"/>
                                        <p:tgtEl>
                                          <p:spTgt spid="32"/>
                                        </p:tgtEl>
                                        <p:attrNameLst>
                                          <p:attrName>ppt_x</p:attrName>
                                        </p:attrNameLst>
                                      </p:cBhvr>
                                      <p:tavLst>
                                        <p:tav tm="0">
                                          <p:val>
                                            <p:strVal val="ppt_x"/>
                                          </p:val>
                                        </p:tav>
                                        <p:tav tm="100000">
                                          <p:val>
                                            <p:strVal val="ppt_x"/>
                                          </p:val>
                                        </p:tav>
                                      </p:tavLst>
                                    </p:anim>
                                    <p:anim calcmode="lin" valueType="num">
                                      <p:cBhvr additive="base">
                                        <p:cTn id="73" dur="500"/>
                                        <p:tgtEl>
                                          <p:spTgt spid="32"/>
                                        </p:tgtEl>
                                        <p:attrNameLst>
                                          <p:attrName>ppt_y</p:attrName>
                                        </p:attrNameLst>
                                      </p:cBhvr>
                                      <p:tavLst>
                                        <p:tav tm="0">
                                          <p:val>
                                            <p:strVal val="ppt_y"/>
                                          </p:val>
                                        </p:tav>
                                        <p:tav tm="100000">
                                          <p:val>
                                            <p:strVal val="1+ppt_h/2"/>
                                          </p:val>
                                        </p:tav>
                                      </p:tavLst>
                                    </p:anim>
                                    <p:set>
                                      <p:cBhvr>
                                        <p:cTn id="74" dur="1" fill="hold">
                                          <p:stCondLst>
                                            <p:cond delay="499"/>
                                          </p:stCondLst>
                                        </p:cTn>
                                        <p:tgtEl>
                                          <p:spTgt spid="32"/>
                                        </p:tgtEl>
                                        <p:attrNameLst>
                                          <p:attrName>style.visibility</p:attrName>
                                        </p:attrNameLst>
                                      </p:cBhvr>
                                      <p:to>
                                        <p:strVal val="hidden"/>
                                      </p:to>
                                    </p:set>
                                  </p:childTnLst>
                                </p:cTn>
                              </p:par>
                              <p:par>
                                <p:cTn id="75" presetID="2" presetClass="exit" presetSubtype="4" fill="hold" grpId="1" nodeType="withEffect">
                                  <p:stCondLst>
                                    <p:cond delay="0"/>
                                  </p:stCondLst>
                                  <p:childTnLst>
                                    <p:anim calcmode="lin" valueType="num">
                                      <p:cBhvr additive="base">
                                        <p:cTn id="76" dur="500"/>
                                        <p:tgtEl>
                                          <p:spTgt spid="33"/>
                                        </p:tgtEl>
                                        <p:attrNameLst>
                                          <p:attrName>ppt_x</p:attrName>
                                        </p:attrNameLst>
                                      </p:cBhvr>
                                      <p:tavLst>
                                        <p:tav tm="0">
                                          <p:val>
                                            <p:strVal val="ppt_x"/>
                                          </p:val>
                                        </p:tav>
                                        <p:tav tm="100000">
                                          <p:val>
                                            <p:strVal val="ppt_x"/>
                                          </p:val>
                                        </p:tav>
                                      </p:tavLst>
                                    </p:anim>
                                    <p:anim calcmode="lin" valueType="num">
                                      <p:cBhvr additive="base">
                                        <p:cTn id="77" dur="500"/>
                                        <p:tgtEl>
                                          <p:spTgt spid="33"/>
                                        </p:tgtEl>
                                        <p:attrNameLst>
                                          <p:attrName>ppt_y</p:attrName>
                                        </p:attrNameLst>
                                      </p:cBhvr>
                                      <p:tavLst>
                                        <p:tav tm="0">
                                          <p:val>
                                            <p:strVal val="ppt_y"/>
                                          </p:val>
                                        </p:tav>
                                        <p:tav tm="100000">
                                          <p:val>
                                            <p:strVal val="1+ppt_h/2"/>
                                          </p:val>
                                        </p:tav>
                                      </p:tavLst>
                                    </p:anim>
                                    <p:set>
                                      <p:cBhvr>
                                        <p:cTn id="78" dur="1" fill="hold">
                                          <p:stCondLst>
                                            <p:cond delay="499"/>
                                          </p:stCondLst>
                                        </p:cTn>
                                        <p:tgtEl>
                                          <p:spTgt spid="33"/>
                                        </p:tgtEl>
                                        <p:attrNameLst>
                                          <p:attrName>style.visibility</p:attrName>
                                        </p:attrNameLst>
                                      </p:cBhvr>
                                      <p:to>
                                        <p:strVal val="hidden"/>
                                      </p:to>
                                    </p:set>
                                  </p:childTnLst>
                                </p:cTn>
                              </p:par>
                              <p:par>
                                <p:cTn id="79" presetID="2" presetClass="exit" presetSubtype="4" fill="hold" grpId="1" nodeType="withEffect">
                                  <p:stCondLst>
                                    <p:cond delay="0"/>
                                  </p:stCondLst>
                                  <p:childTnLst>
                                    <p:anim calcmode="lin" valueType="num">
                                      <p:cBhvr additive="base">
                                        <p:cTn id="80" dur="500"/>
                                        <p:tgtEl>
                                          <p:spTgt spid="34"/>
                                        </p:tgtEl>
                                        <p:attrNameLst>
                                          <p:attrName>ppt_x</p:attrName>
                                        </p:attrNameLst>
                                      </p:cBhvr>
                                      <p:tavLst>
                                        <p:tav tm="0">
                                          <p:val>
                                            <p:strVal val="ppt_x"/>
                                          </p:val>
                                        </p:tav>
                                        <p:tav tm="100000">
                                          <p:val>
                                            <p:strVal val="ppt_x"/>
                                          </p:val>
                                        </p:tav>
                                      </p:tavLst>
                                    </p:anim>
                                    <p:anim calcmode="lin" valueType="num">
                                      <p:cBhvr additive="base">
                                        <p:cTn id="81" dur="500"/>
                                        <p:tgtEl>
                                          <p:spTgt spid="34"/>
                                        </p:tgtEl>
                                        <p:attrNameLst>
                                          <p:attrName>ppt_y</p:attrName>
                                        </p:attrNameLst>
                                      </p:cBhvr>
                                      <p:tavLst>
                                        <p:tav tm="0">
                                          <p:val>
                                            <p:strVal val="ppt_y"/>
                                          </p:val>
                                        </p:tav>
                                        <p:tav tm="100000">
                                          <p:val>
                                            <p:strVal val="1+ppt_h/2"/>
                                          </p:val>
                                        </p:tav>
                                      </p:tavLst>
                                    </p:anim>
                                    <p:set>
                                      <p:cBhvr>
                                        <p:cTn id="82" dur="1" fill="hold">
                                          <p:stCondLst>
                                            <p:cond delay="499"/>
                                          </p:stCondLst>
                                        </p:cTn>
                                        <p:tgtEl>
                                          <p:spTgt spid="34"/>
                                        </p:tgtEl>
                                        <p:attrNameLst>
                                          <p:attrName>style.visibility</p:attrName>
                                        </p:attrNameLst>
                                      </p:cBhvr>
                                      <p:to>
                                        <p:strVal val="hidden"/>
                                      </p:to>
                                    </p:set>
                                  </p:childTnLst>
                                </p:cTn>
                              </p:par>
                              <p:par>
                                <p:cTn id="83" presetID="2" presetClass="exit" presetSubtype="4" fill="hold" grpId="1" nodeType="withEffect">
                                  <p:stCondLst>
                                    <p:cond delay="0"/>
                                  </p:stCondLst>
                                  <p:childTnLst>
                                    <p:anim calcmode="lin" valueType="num">
                                      <p:cBhvr additive="base">
                                        <p:cTn id="84" dur="500"/>
                                        <p:tgtEl>
                                          <p:spTgt spid="35"/>
                                        </p:tgtEl>
                                        <p:attrNameLst>
                                          <p:attrName>ppt_x</p:attrName>
                                        </p:attrNameLst>
                                      </p:cBhvr>
                                      <p:tavLst>
                                        <p:tav tm="0">
                                          <p:val>
                                            <p:strVal val="ppt_x"/>
                                          </p:val>
                                        </p:tav>
                                        <p:tav tm="100000">
                                          <p:val>
                                            <p:strVal val="ppt_x"/>
                                          </p:val>
                                        </p:tav>
                                      </p:tavLst>
                                    </p:anim>
                                    <p:anim calcmode="lin" valueType="num">
                                      <p:cBhvr additive="base">
                                        <p:cTn id="85" dur="500"/>
                                        <p:tgtEl>
                                          <p:spTgt spid="35"/>
                                        </p:tgtEl>
                                        <p:attrNameLst>
                                          <p:attrName>ppt_y</p:attrName>
                                        </p:attrNameLst>
                                      </p:cBhvr>
                                      <p:tavLst>
                                        <p:tav tm="0">
                                          <p:val>
                                            <p:strVal val="ppt_y"/>
                                          </p:val>
                                        </p:tav>
                                        <p:tav tm="100000">
                                          <p:val>
                                            <p:strVal val="1+ppt_h/2"/>
                                          </p:val>
                                        </p:tav>
                                      </p:tavLst>
                                    </p:anim>
                                    <p:set>
                                      <p:cBhvr>
                                        <p:cTn id="86" dur="1" fill="hold">
                                          <p:stCondLst>
                                            <p:cond delay="499"/>
                                          </p:stCondLst>
                                        </p:cTn>
                                        <p:tgtEl>
                                          <p:spTgt spid="3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2050"/>
                                        </p:tgtEl>
                                        <p:attrNameLst>
                                          <p:attrName>style.visibility</p:attrName>
                                        </p:attrNameLst>
                                      </p:cBhvr>
                                      <p:to>
                                        <p:strVal val="visible"/>
                                      </p:to>
                                    </p:set>
                                    <p:anim calcmode="lin" valueType="num">
                                      <p:cBhvr additive="base">
                                        <p:cTn id="91" dur="500" fill="hold"/>
                                        <p:tgtEl>
                                          <p:spTgt spid="2050"/>
                                        </p:tgtEl>
                                        <p:attrNameLst>
                                          <p:attrName>ppt_x</p:attrName>
                                        </p:attrNameLst>
                                      </p:cBhvr>
                                      <p:tavLst>
                                        <p:tav tm="0">
                                          <p:val>
                                            <p:strVal val="#ppt_x"/>
                                          </p:val>
                                        </p:tav>
                                        <p:tav tm="100000">
                                          <p:val>
                                            <p:strVal val="#ppt_x"/>
                                          </p:val>
                                        </p:tav>
                                      </p:tavLst>
                                    </p:anim>
                                    <p:anim calcmode="lin" valueType="num">
                                      <p:cBhvr additive="base">
                                        <p:cTn id="92" dur="500" fill="hold"/>
                                        <p:tgtEl>
                                          <p:spTgt spid="2050"/>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8">
                                            <p:txEl>
                                              <p:pRg st="0" end="0"/>
                                            </p:txEl>
                                          </p:spTgt>
                                        </p:tgtEl>
                                        <p:attrNameLst>
                                          <p:attrName>style.visibility</p:attrName>
                                        </p:attrNameLst>
                                      </p:cBhvr>
                                      <p:to>
                                        <p:strVal val="visible"/>
                                      </p:to>
                                    </p:set>
                                    <p:anim calcmode="lin" valueType="num">
                                      <p:cBhvr additive="base">
                                        <p:cTn id="9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1"/>
                                        </p:tgtEl>
                                        <p:attrNameLst>
                                          <p:attrName>style.visibility</p:attrName>
                                        </p:attrNameLst>
                                      </p:cBhvr>
                                      <p:to>
                                        <p:strVal val="visible"/>
                                      </p:to>
                                    </p:set>
                                    <p:anim calcmode="lin" valueType="num">
                                      <p:cBhvr additive="base">
                                        <p:cTn id="101" dur="500" fill="hold"/>
                                        <p:tgtEl>
                                          <p:spTgt spid="11"/>
                                        </p:tgtEl>
                                        <p:attrNameLst>
                                          <p:attrName>ppt_x</p:attrName>
                                        </p:attrNameLst>
                                      </p:cBhvr>
                                      <p:tavLst>
                                        <p:tav tm="0">
                                          <p:val>
                                            <p:strVal val="#ppt_x"/>
                                          </p:val>
                                        </p:tav>
                                        <p:tav tm="100000">
                                          <p:val>
                                            <p:strVal val="#ppt_x"/>
                                          </p:val>
                                        </p:tav>
                                      </p:tavLst>
                                    </p:anim>
                                    <p:anim calcmode="lin" valueType="num">
                                      <p:cBhvr additive="base">
                                        <p:cTn id="102" dur="500" fill="hold"/>
                                        <p:tgtEl>
                                          <p:spTgt spid="11"/>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10"/>
                                        </p:tgtEl>
                                        <p:attrNameLst>
                                          <p:attrName>style.visibility</p:attrName>
                                        </p:attrNameLst>
                                      </p:cBhvr>
                                      <p:to>
                                        <p:strVal val="visible"/>
                                      </p:to>
                                    </p:set>
                                    <p:anim calcmode="lin" valueType="num">
                                      <p:cBhvr additive="base">
                                        <p:cTn id="105" dur="500" fill="hold"/>
                                        <p:tgtEl>
                                          <p:spTgt spid="10"/>
                                        </p:tgtEl>
                                        <p:attrNameLst>
                                          <p:attrName>ppt_x</p:attrName>
                                        </p:attrNameLst>
                                      </p:cBhvr>
                                      <p:tavLst>
                                        <p:tav tm="0">
                                          <p:val>
                                            <p:strVal val="#ppt_x"/>
                                          </p:val>
                                        </p:tav>
                                        <p:tav tm="100000">
                                          <p:val>
                                            <p:strVal val="#ppt_x"/>
                                          </p:val>
                                        </p:tav>
                                      </p:tavLst>
                                    </p:anim>
                                    <p:anim calcmode="lin" valueType="num">
                                      <p:cBhvr additive="base">
                                        <p:cTn id="10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2" grpId="0"/>
      <p:bldP spid="32" grpId="1"/>
      <p:bldP spid="33" grpId="0"/>
      <p:bldP spid="33" grpId="1"/>
      <p:bldP spid="34" grpId="0"/>
      <p:bldP spid="34" grpId="1"/>
      <p:bldP spid="35" grpId="0"/>
      <p:bldP spid="35" grpId="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F468-D307-4C1D-93FB-C078768E7FAE}"/>
              </a:ext>
            </a:extLst>
          </p:cNvPr>
          <p:cNvSpPr>
            <a:spLocks noGrp="1"/>
          </p:cNvSpPr>
          <p:nvPr>
            <p:ph type="title"/>
          </p:nvPr>
        </p:nvSpPr>
        <p:spPr/>
        <p:txBody>
          <a:bodyPr/>
          <a:lstStyle/>
          <a:p>
            <a:r>
              <a:rPr lang="en-IN" dirty="0">
                <a:latin typeface="Garamond" panose="02020404030301010803" pitchFamily="18" charset="0"/>
              </a:rPr>
              <a:t>	 </a:t>
            </a:r>
            <a:r>
              <a:rPr lang="en-US" u="sng" dirty="0">
                <a:latin typeface="Garamond" panose="02020404030301010803" pitchFamily="18" charset="0"/>
              </a:rPr>
              <a:t>Materials and Methods</a:t>
            </a:r>
            <a:endParaRPr lang="en-IN" u="sng" dirty="0">
              <a:latin typeface="Garamond" panose="02020404030301010803" pitchFamily="18" charset="0"/>
            </a:endParaRPr>
          </a:p>
        </p:txBody>
      </p:sp>
      <p:sp>
        <p:nvSpPr>
          <p:cNvPr id="10" name="Oval 9">
            <a:extLst>
              <a:ext uri="{FF2B5EF4-FFF2-40B4-BE49-F238E27FC236}">
                <a16:creationId xmlns:a16="http://schemas.microsoft.com/office/drawing/2014/main" id="{C51C124D-2490-428C-BA33-C4651170ADE0}"/>
              </a:ext>
            </a:extLst>
          </p:cNvPr>
          <p:cNvSpPr/>
          <p:nvPr/>
        </p:nvSpPr>
        <p:spPr>
          <a:xfrm>
            <a:off x="854952" y="485886"/>
            <a:ext cx="1001496" cy="1001496"/>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pic>
        <p:nvPicPr>
          <p:cNvPr id="14" name="Content Placeholder 4" descr="Research">
            <a:extLst>
              <a:ext uri="{FF2B5EF4-FFF2-40B4-BE49-F238E27FC236}">
                <a16:creationId xmlns:a16="http://schemas.microsoft.com/office/drawing/2014/main" id="{72806FE0-CBB5-48E7-BD84-332D071DEA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00" y="681037"/>
            <a:ext cx="637771" cy="637771"/>
          </a:xfrm>
          <a:prstGeom prst="rect">
            <a:avLst/>
          </a:prstGeom>
        </p:spPr>
      </p:pic>
      <p:sp>
        <p:nvSpPr>
          <p:cNvPr id="4" name="TextBox 3">
            <a:extLst>
              <a:ext uri="{FF2B5EF4-FFF2-40B4-BE49-F238E27FC236}">
                <a16:creationId xmlns:a16="http://schemas.microsoft.com/office/drawing/2014/main" id="{1F082AFB-2FEE-42BD-964F-504FFF09AA8D}"/>
              </a:ext>
            </a:extLst>
          </p:cNvPr>
          <p:cNvSpPr txBox="1"/>
          <p:nvPr/>
        </p:nvSpPr>
        <p:spPr>
          <a:xfrm>
            <a:off x="1060400" y="1794510"/>
            <a:ext cx="10293400" cy="4985980"/>
          </a:xfrm>
          <a:prstGeom prst="rect">
            <a:avLst/>
          </a:prstGeom>
          <a:noFill/>
        </p:spPr>
        <p:txBody>
          <a:bodyPr wrap="square" rtlCol="0">
            <a:spAutoFit/>
          </a:bodyPr>
          <a:lstStyle/>
          <a:p>
            <a:pPr marL="342900" lvl="0" indent="-342900">
              <a:buFont typeface="Arial" panose="020B0604020202020204" pitchFamily="34" charset="0"/>
              <a:buChar char="•"/>
              <a:defRPr b="1"/>
            </a:pPr>
            <a:r>
              <a:rPr lang="en-US" sz="2400" dirty="0">
                <a:latin typeface="Garamond" panose="02020404030301010803" pitchFamily="18" charset="0"/>
              </a:rPr>
              <a:t>Participants </a:t>
            </a:r>
            <a:r>
              <a:rPr lang="en-IN" sz="2400" dirty="0">
                <a:latin typeface="Garamond" panose="02020404030301010803" pitchFamily="18" charset="0"/>
              </a:rPr>
              <a:t>(ECB/2017.01.12_1) </a:t>
            </a:r>
            <a:endParaRPr lang="en-US" sz="2400" dirty="0">
              <a:latin typeface="Garamond" panose="02020404030301010803" pitchFamily="18" charset="0"/>
            </a:endParaRPr>
          </a:p>
          <a:p>
            <a:pPr marL="800100" lvl="1" indent="-342900">
              <a:buFont typeface="Arial" panose="020B0604020202020204" pitchFamily="34" charset="0"/>
              <a:buChar char="•"/>
              <a:defRPr b="1"/>
            </a:pPr>
            <a:r>
              <a:rPr lang="en-US" dirty="0">
                <a:latin typeface="Garamond" panose="02020404030301010803" pitchFamily="18" charset="0"/>
              </a:rPr>
              <a:t>20, mean age of the group = 22 ± 2.8 years, 11 females</a:t>
            </a:r>
          </a:p>
          <a:p>
            <a:pPr marL="342900" lvl="0" indent="-342900">
              <a:buFont typeface="Arial" panose="020B0604020202020204" pitchFamily="34" charset="0"/>
              <a:buChar char="•"/>
              <a:defRPr b="1"/>
            </a:pPr>
            <a:r>
              <a:rPr lang="en-US" sz="2400" dirty="0">
                <a:latin typeface="Garamond" panose="02020404030301010803" pitchFamily="18" charset="0"/>
              </a:rPr>
              <a:t>Myoelectric machine learning system</a:t>
            </a:r>
          </a:p>
          <a:p>
            <a:pPr marL="800100" lvl="1" indent="-342900">
              <a:buFont typeface="Arial" panose="020B0604020202020204" pitchFamily="34" charset="0"/>
              <a:buChar char="•"/>
              <a:defRPr b="1"/>
            </a:pPr>
            <a:r>
              <a:rPr lang="en-GB" dirty="0">
                <a:latin typeface="Garamond" panose="02020404030301010803" pitchFamily="18" charset="0"/>
              </a:rPr>
              <a:t>Eight double differential electrodes, 1000 Hz</a:t>
            </a:r>
            <a:br>
              <a:rPr lang="en-GB" dirty="0">
                <a:latin typeface="Garamond" panose="02020404030301010803" pitchFamily="18" charset="0"/>
              </a:rPr>
            </a:br>
            <a:r>
              <a:rPr lang="en-GB" dirty="0">
                <a:latin typeface="Garamond" panose="02020404030301010803" pitchFamily="18" charset="0"/>
              </a:rPr>
              <a:t>Otto Bock Healthcare Products GmbH, Vienna, Austria</a:t>
            </a:r>
          </a:p>
          <a:p>
            <a:pPr marL="800100" lvl="1" indent="-342900">
              <a:buFont typeface="Arial" panose="020B0604020202020204" pitchFamily="34" charset="0"/>
              <a:buChar char="•"/>
              <a:defRPr b="1"/>
            </a:pPr>
            <a:r>
              <a:rPr lang="en-GB" dirty="0">
                <a:latin typeface="Garamond" panose="02020404030301010803" pitchFamily="18" charset="0"/>
              </a:rPr>
              <a:t>Pre-amplified and band-pass filtered the EMG signals</a:t>
            </a:r>
            <a:r>
              <a:rPr lang="en-GB" sz="2400" dirty="0">
                <a:latin typeface="Garamond" panose="02020404030301010803" pitchFamily="18" charset="0"/>
              </a:rPr>
              <a:t> </a:t>
            </a:r>
            <a:endParaRPr lang="en-US" sz="2400" dirty="0">
              <a:latin typeface="Garamond" panose="02020404030301010803" pitchFamily="18" charset="0"/>
            </a:endParaRPr>
          </a:p>
          <a:p>
            <a:pPr marL="342900" lvl="0" indent="-342900">
              <a:buFont typeface="Arial" panose="020B0604020202020204" pitchFamily="34" charset="0"/>
              <a:buChar char="•"/>
              <a:defRPr b="1"/>
            </a:pPr>
            <a:r>
              <a:rPr lang="en-US" sz="2400" dirty="0">
                <a:latin typeface="Garamond" panose="02020404030301010803" pitchFamily="18" charset="0"/>
              </a:rPr>
              <a:t>Procedure</a:t>
            </a:r>
          </a:p>
          <a:p>
            <a:pPr marL="800100" lvl="1" indent="-342900">
              <a:buFont typeface="Arial" panose="020B0604020202020204" pitchFamily="34" charset="0"/>
              <a:buChar char="•"/>
              <a:defRPr b="1"/>
            </a:pPr>
            <a:r>
              <a:rPr lang="en-US" dirty="0">
                <a:latin typeface="Garamond" panose="02020404030301010803" pitchFamily="18" charset="0"/>
              </a:rPr>
              <a:t>A 5- day training exercise</a:t>
            </a:r>
          </a:p>
          <a:p>
            <a:pPr marL="800100" lvl="1" indent="-342900">
              <a:buFont typeface="Arial" panose="020B0604020202020204" pitchFamily="34" charset="0"/>
              <a:buChar char="•"/>
              <a:defRPr b="1"/>
            </a:pPr>
            <a:r>
              <a:rPr lang="en-US" dirty="0">
                <a:latin typeface="Garamond" panose="02020404030301010803" pitchFamily="18" charset="0"/>
              </a:rPr>
              <a:t>Day 1: pre-test (10 min), training session (20 min)</a:t>
            </a:r>
          </a:p>
          <a:p>
            <a:pPr marL="800100" lvl="1" indent="-342900">
              <a:buFont typeface="Arial" panose="020B0604020202020204" pitchFamily="34" charset="0"/>
              <a:buChar char="•"/>
              <a:defRPr b="1"/>
            </a:pPr>
            <a:r>
              <a:rPr lang="en-US" dirty="0">
                <a:latin typeface="Garamond" panose="02020404030301010803" pitchFamily="18" charset="0"/>
              </a:rPr>
              <a:t>Day 2-4: training sessions (30 min)</a:t>
            </a:r>
          </a:p>
          <a:p>
            <a:pPr marL="800100" lvl="1" indent="-342900">
              <a:buFont typeface="Arial" panose="020B0604020202020204" pitchFamily="34" charset="0"/>
              <a:buChar char="•"/>
              <a:defRPr b="1"/>
            </a:pPr>
            <a:r>
              <a:rPr lang="en-US" dirty="0">
                <a:latin typeface="Garamond" panose="02020404030301010803" pitchFamily="18" charset="0"/>
              </a:rPr>
              <a:t>Day 5: training session (20 min) , post-test (10 min)</a:t>
            </a:r>
          </a:p>
          <a:p>
            <a:pPr marL="800100" lvl="1" indent="-342900">
              <a:buFont typeface="Arial" panose="020B0604020202020204" pitchFamily="34" charset="0"/>
              <a:buChar char="•"/>
              <a:defRPr b="1"/>
            </a:pPr>
            <a:r>
              <a:rPr lang="en-GB" dirty="0">
                <a:latin typeface="Garamond" panose="02020404030301010803" pitchFamily="18" charset="0"/>
              </a:rPr>
              <a:t>Rest, wrist supination, wrist pronation, wrist flexion, wrist extension, hand open,</a:t>
            </a:r>
            <a:br>
              <a:rPr lang="en-GB" dirty="0">
                <a:latin typeface="Garamond" panose="02020404030301010803" pitchFamily="18" charset="0"/>
              </a:rPr>
            </a:br>
            <a:r>
              <a:rPr lang="en-GB" dirty="0">
                <a:latin typeface="Garamond" panose="02020404030301010803" pitchFamily="18" charset="0"/>
              </a:rPr>
              <a:t>fine pinch grip, and lateral thumb grip </a:t>
            </a:r>
          </a:p>
          <a:p>
            <a:pPr marL="800100" lvl="1" indent="-342900">
              <a:buFont typeface="Arial" panose="020B0604020202020204" pitchFamily="34" charset="0"/>
              <a:buChar char="•"/>
              <a:defRPr b="1"/>
            </a:pPr>
            <a:r>
              <a:rPr lang="en-GB" dirty="0">
                <a:latin typeface="Garamond" panose="02020404030301010803" pitchFamily="18" charset="0"/>
              </a:rPr>
              <a:t>30% MVC, 60%MVC, 90%MVC</a:t>
            </a:r>
            <a:endParaRPr lang="en-US" dirty="0">
              <a:latin typeface="Garamond" panose="02020404030301010803" pitchFamily="18" charset="0"/>
            </a:endParaRPr>
          </a:p>
          <a:p>
            <a:pPr marL="800100" lvl="1" indent="-342900">
              <a:buFont typeface="Arial" panose="020B0604020202020204" pitchFamily="34" charset="0"/>
              <a:buChar char="•"/>
              <a:defRPr b="1"/>
            </a:pPr>
            <a:r>
              <a:rPr lang="en-US" dirty="0">
                <a:latin typeface="Garamond" panose="02020404030301010803" pitchFamily="18" charset="0"/>
              </a:rPr>
              <a:t>Linear Discriminant analysis (LDA) based classifier</a:t>
            </a:r>
          </a:p>
          <a:p>
            <a:pPr marL="342900" lvl="0" indent="-342900">
              <a:buFont typeface="Arial" panose="020B0604020202020204" pitchFamily="34" charset="0"/>
              <a:buChar char="•"/>
              <a:defRPr b="1"/>
            </a:pPr>
            <a:r>
              <a:rPr lang="en-US" sz="2400" dirty="0">
                <a:latin typeface="Garamond" panose="02020404030301010803" pitchFamily="18" charset="0"/>
              </a:rPr>
              <a:t>The Dataset : 20 P * 15 tr </a:t>
            </a:r>
          </a:p>
        </p:txBody>
      </p:sp>
      <p:pic>
        <p:nvPicPr>
          <p:cNvPr id="12" name="Picture 11" descr="A screenshot of a social media post&#10;&#10;Description automatically generated">
            <a:extLst>
              <a:ext uri="{FF2B5EF4-FFF2-40B4-BE49-F238E27FC236}">
                <a16:creationId xmlns:a16="http://schemas.microsoft.com/office/drawing/2014/main" id="{1FCCA63F-5C90-4B60-AAD2-B33764034D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370" y="2341523"/>
            <a:ext cx="4141904" cy="2269694"/>
          </a:xfrm>
          <a:prstGeom prst="rect">
            <a:avLst/>
          </a:prstGeom>
        </p:spPr>
      </p:pic>
      <p:pic>
        <p:nvPicPr>
          <p:cNvPr id="15" name="Picture 14" descr="A screenshot of a social media post&#10;&#10;Description automatically generated">
            <a:extLst>
              <a:ext uri="{FF2B5EF4-FFF2-40B4-BE49-F238E27FC236}">
                <a16:creationId xmlns:a16="http://schemas.microsoft.com/office/drawing/2014/main" id="{CC21B56A-53B7-49C6-964A-F94EA1D64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70370" y="365125"/>
            <a:ext cx="4141904" cy="1881657"/>
          </a:xfrm>
          <a:prstGeom prst="rect">
            <a:avLst/>
          </a:prstGeom>
        </p:spPr>
      </p:pic>
      <p:sp>
        <p:nvSpPr>
          <p:cNvPr id="41" name="Rectangle 40">
            <a:extLst>
              <a:ext uri="{FF2B5EF4-FFF2-40B4-BE49-F238E27FC236}">
                <a16:creationId xmlns:a16="http://schemas.microsoft.com/office/drawing/2014/main" id="{0CD8B5DF-8979-4674-B507-78015D10100F}"/>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6E3DA68E-4F86-4B1A-8435-F6525A688A43}"/>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DCD87713-BBF8-4563-A7B7-B9ACF091BC98}"/>
              </a:ext>
            </a:extLst>
          </p:cNvPr>
          <p:cNvSpPr txBox="1"/>
          <p:nvPr/>
        </p:nvSpPr>
        <p:spPr>
          <a:xfrm>
            <a:off x="7670800" y="4690257"/>
            <a:ext cx="4341474" cy="584775"/>
          </a:xfrm>
          <a:prstGeom prst="rect">
            <a:avLst/>
          </a:prstGeom>
          <a:noFill/>
        </p:spPr>
        <p:txBody>
          <a:bodyPr wrap="square" rtlCol="0">
            <a:spAutoFit/>
          </a:bodyPr>
          <a:lstStyle/>
          <a:p>
            <a:pPr algn="just"/>
            <a:r>
              <a:rPr lang="en-IN" sz="800" dirty="0">
                <a:latin typeface="Garamond" panose="02020404030301010803" pitchFamily="18" charset="0"/>
              </a:rPr>
              <a:t>Figure 8: Recording of training data with MVC maintained (Top), </a:t>
            </a:r>
            <a:r>
              <a:rPr lang="en-GB" sz="800" dirty="0">
                <a:latin typeface="Garamond" panose="02020404030301010803" pitchFamily="18" charset="0"/>
              </a:rPr>
              <a:t>Match prompt test. Left panel: The eight axes correspond to the eight electrodes’ root mean square (</a:t>
            </a:r>
            <a:r>
              <a:rPr lang="en-GB" sz="800" dirty="0" err="1">
                <a:latin typeface="Garamond" panose="02020404030301010803" pitchFamily="18" charset="0"/>
              </a:rPr>
              <a:t>center</a:t>
            </a:r>
            <a:r>
              <a:rPr lang="en-GB" sz="800" dirty="0">
                <a:latin typeface="Garamond" panose="02020404030301010803" pitchFamily="18" charset="0"/>
              </a:rPr>
              <a:t> = zero , outer boundary = 100% MVC). The black line continuously displayed the current EMG activation pattern, whereas the </a:t>
            </a:r>
            <a:r>
              <a:rPr lang="en-GB" sz="800" dirty="0" err="1">
                <a:latin typeface="Garamond" panose="02020404030301010803" pitchFamily="18" charset="0"/>
              </a:rPr>
              <a:t>colored</a:t>
            </a:r>
            <a:r>
              <a:rPr lang="en-GB" sz="800" dirty="0">
                <a:latin typeface="Garamond" panose="02020404030301010803" pitchFamily="18" charset="0"/>
              </a:rPr>
              <a:t> line displayed the mean EMG pattern of the movement which was Classified (Bottom) [8]</a:t>
            </a:r>
            <a:endParaRPr lang="en-IN" sz="800" dirty="0">
              <a:latin typeface="Garamond" panose="02020404030301010803" pitchFamily="18" charset="0"/>
            </a:endParaRPr>
          </a:p>
        </p:txBody>
      </p:sp>
    </p:spTree>
    <p:extLst>
      <p:ext uri="{BB962C8B-B14F-4D97-AF65-F5344CB8AC3E}">
        <p14:creationId xmlns:p14="http://schemas.microsoft.com/office/powerpoint/2010/main" val="1860595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F468-D307-4C1D-93FB-C078768E7FAE}"/>
              </a:ext>
            </a:extLst>
          </p:cNvPr>
          <p:cNvSpPr>
            <a:spLocks noGrp="1"/>
          </p:cNvSpPr>
          <p:nvPr>
            <p:ph type="title"/>
          </p:nvPr>
        </p:nvSpPr>
        <p:spPr/>
        <p:txBody>
          <a:bodyPr/>
          <a:lstStyle/>
          <a:p>
            <a:r>
              <a:rPr lang="en-IN" dirty="0">
                <a:latin typeface="Garamond" panose="02020404030301010803" pitchFamily="18" charset="0"/>
              </a:rPr>
              <a:t>	 </a:t>
            </a:r>
            <a:r>
              <a:rPr lang="en-US" u="sng" dirty="0">
                <a:latin typeface="Garamond" panose="02020404030301010803" pitchFamily="18" charset="0"/>
              </a:rPr>
              <a:t>Materials and Methods</a:t>
            </a:r>
            <a:endParaRPr lang="en-IN" u="sng" dirty="0">
              <a:latin typeface="Garamond" panose="02020404030301010803" pitchFamily="18" charset="0"/>
            </a:endParaRPr>
          </a:p>
        </p:txBody>
      </p:sp>
      <p:sp>
        <p:nvSpPr>
          <p:cNvPr id="10" name="Oval 9">
            <a:extLst>
              <a:ext uri="{FF2B5EF4-FFF2-40B4-BE49-F238E27FC236}">
                <a16:creationId xmlns:a16="http://schemas.microsoft.com/office/drawing/2014/main" id="{C51C124D-2490-428C-BA33-C4651170ADE0}"/>
              </a:ext>
            </a:extLst>
          </p:cNvPr>
          <p:cNvSpPr/>
          <p:nvPr/>
        </p:nvSpPr>
        <p:spPr>
          <a:xfrm>
            <a:off x="854952" y="485886"/>
            <a:ext cx="1001496" cy="1001496"/>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pic>
        <p:nvPicPr>
          <p:cNvPr id="14" name="Content Placeholder 4" descr="Research">
            <a:extLst>
              <a:ext uri="{FF2B5EF4-FFF2-40B4-BE49-F238E27FC236}">
                <a16:creationId xmlns:a16="http://schemas.microsoft.com/office/drawing/2014/main" id="{72806FE0-CBB5-48E7-BD84-332D071DEA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00" y="681037"/>
            <a:ext cx="637771" cy="637771"/>
          </a:xfrm>
          <a:prstGeom prst="rect">
            <a:avLst/>
          </a:prstGeom>
        </p:spPr>
      </p:pic>
      <p:sp>
        <p:nvSpPr>
          <p:cNvPr id="4" name="TextBox 3">
            <a:extLst>
              <a:ext uri="{FF2B5EF4-FFF2-40B4-BE49-F238E27FC236}">
                <a16:creationId xmlns:a16="http://schemas.microsoft.com/office/drawing/2014/main" id="{1F082AFB-2FEE-42BD-964F-504FFF09AA8D}"/>
              </a:ext>
            </a:extLst>
          </p:cNvPr>
          <p:cNvSpPr txBox="1"/>
          <p:nvPr/>
        </p:nvSpPr>
        <p:spPr>
          <a:xfrm>
            <a:off x="1060400" y="1794510"/>
            <a:ext cx="10293400" cy="3970318"/>
          </a:xfrm>
          <a:prstGeom prst="rect">
            <a:avLst/>
          </a:prstGeom>
          <a:noFill/>
        </p:spPr>
        <p:txBody>
          <a:bodyPr wrap="square" rtlCol="0">
            <a:spAutoFit/>
          </a:bodyPr>
          <a:lstStyle/>
          <a:p>
            <a:pPr marL="342900" lvl="0" indent="-342900">
              <a:buFont typeface="Arial" panose="020B0604020202020204" pitchFamily="34" charset="0"/>
              <a:buChar char="•"/>
              <a:defRPr b="1"/>
            </a:pPr>
            <a:r>
              <a:rPr lang="en-US" sz="2400" dirty="0">
                <a:latin typeface="Garamond" panose="02020404030301010803" pitchFamily="18" charset="0"/>
              </a:rPr>
              <a:t>Data analysis</a:t>
            </a:r>
          </a:p>
          <a:p>
            <a:pPr marL="800100" lvl="1" indent="-342900">
              <a:buFont typeface="Arial" panose="020B0604020202020204" pitchFamily="34" charset="0"/>
              <a:buChar char="•"/>
              <a:defRPr b="1"/>
            </a:pPr>
            <a:r>
              <a:rPr lang="en-US" dirty="0">
                <a:latin typeface="Garamond" panose="02020404030301010803" pitchFamily="18" charset="0"/>
              </a:rPr>
              <a:t>Pre-processing: absolute, normalize muscle-wise</a:t>
            </a:r>
          </a:p>
          <a:p>
            <a:pPr marL="342900" lvl="0" indent="-342900">
              <a:buFont typeface="Arial" panose="020B0604020202020204" pitchFamily="34" charset="0"/>
              <a:buChar char="•"/>
              <a:defRPr b="1"/>
            </a:pPr>
            <a:r>
              <a:rPr lang="en-US" sz="2400" dirty="0">
                <a:latin typeface="Garamond" panose="02020404030301010803" pitchFamily="18" charset="0"/>
              </a:rPr>
              <a:t>Muscle Synergies’ model and NMF</a:t>
            </a:r>
          </a:p>
          <a:p>
            <a:pPr marL="800100" lvl="1" indent="-342900">
              <a:buFont typeface="Arial" panose="020B0604020202020204" pitchFamily="34" charset="0"/>
              <a:buChar char="•"/>
              <a:defRPr b="1"/>
            </a:pPr>
            <a:r>
              <a:rPr lang="en-US" dirty="0">
                <a:latin typeface="Garamond" panose="02020404030301010803" pitchFamily="18" charset="0"/>
              </a:rPr>
              <a:t>  </a:t>
            </a:r>
          </a:p>
          <a:p>
            <a:pPr marL="800100" lvl="1" indent="-342900">
              <a:buFont typeface="Arial" panose="020B0604020202020204" pitchFamily="34" charset="0"/>
              <a:buChar char="•"/>
              <a:defRPr b="1"/>
            </a:pPr>
            <a:r>
              <a:rPr lang="en-US" dirty="0">
                <a:latin typeface="Garamond" panose="02020404030301010803" pitchFamily="18" charset="0"/>
              </a:rPr>
              <a:t> </a:t>
            </a:r>
            <a:r>
              <a:rPr lang="en-IN" b="1" dirty="0">
                <a:latin typeface="Garamond" panose="02020404030301010803" pitchFamily="18" charset="0"/>
              </a:rPr>
              <a:t>A </a:t>
            </a:r>
            <a:r>
              <a:rPr lang="en-IN" b="1" i="1" dirty="0">
                <a:latin typeface="Garamond" panose="02020404030301010803" pitchFamily="18" charset="0"/>
              </a:rPr>
              <a:t>convex</a:t>
            </a:r>
            <a:r>
              <a:rPr lang="en-IN" b="1" dirty="0">
                <a:latin typeface="Garamond" panose="02020404030301010803" pitchFamily="18" charset="0"/>
              </a:rPr>
              <a:t> optimization problem</a:t>
            </a:r>
            <a:endParaRPr lang="en-US" dirty="0">
              <a:latin typeface="Garamond" panose="02020404030301010803" pitchFamily="18" charset="0"/>
            </a:endParaRPr>
          </a:p>
          <a:p>
            <a:pPr marL="342900" lvl="0" indent="-342900">
              <a:buFont typeface="Arial" panose="020B0604020202020204" pitchFamily="34" charset="0"/>
              <a:buChar char="•"/>
              <a:defRPr b="1"/>
            </a:pPr>
            <a:r>
              <a:rPr lang="en-US" sz="2400" dirty="0">
                <a:latin typeface="Garamond" panose="02020404030301010803" pitchFamily="18" charset="0"/>
              </a:rPr>
              <a:t>Dimensionality analysis</a:t>
            </a:r>
          </a:p>
          <a:p>
            <a:pPr marL="800100" lvl="1" indent="-342900">
              <a:buFont typeface="Arial" panose="020B0604020202020204" pitchFamily="34" charset="0"/>
              <a:buChar char="•"/>
              <a:defRPr b="1"/>
            </a:pPr>
            <a:r>
              <a:rPr lang="en-US" dirty="0">
                <a:latin typeface="Garamond" panose="02020404030301010803" pitchFamily="18" charset="0"/>
              </a:rPr>
              <a:t>To reduce dimensions</a:t>
            </a:r>
          </a:p>
          <a:p>
            <a:pPr marL="800100" lvl="1" indent="-342900">
              <a:buFont typeface="Arial" panose="020B0604020202020204" pitchFamily="34" charset="0"/>
              <a:buChar char="•"/>
              <a:defRPr b="1"/>
            </a:pPr>
            <a:r>
              <a:rPr lang="en-US" dirty="0">
                <a:latin typeface="Garamond" panose="02020404030301010803" pitchFamily="18" charset="0"/>
              </a:rPr>
              <a:t>Procedure</a:t>
            </a:r>
          </a:p>
          <a:p>
            <a:pPr marL="800100" lvl="1" indent="-342900">
              <a:buFont typeface="Arial" panose="020B0604020202020204" pitchFamily="34" charset="0"/>
              <a:buChar char="•"/>
              <a:defRPr b="1"/>
            </a:pPr>
            <a:r>
              <a:rPr lang="en-US" dirty="0">
                <a:latin typeface="Garamond" panose="02020404030301010803" pitchFamily="18" charset="0"/>
              </a:rPr>
              <a:t>VAF=1-SSE/SST</a:t>
            </a:r>
          </a:p>
          <a:p>
            <a:pPr lvl="0">
              <a:defRPr b="1"/>
            </a:pPr>
            <a:br>
              <a:rPr lang="en-US" sz="2400" dirty="0">
                <a:latin typeface="Garamond" panose="02020404030301010803" pitchFamily="18" charset="0"/>
              </a:rPr>
            </a:br>
            <a:endParaRPr lang="en-US" sz="2400" dirty="0">
              <a:latin typeface="Garamond" panose="02020404030301010803" pitchFamily="18" charset="0"/>
            </a:endParaRPr>
          </a:p>
          <a:p>
            <a:pPr marL="342900" lvl="0" indent="-342900">
              <a:buFont typeface="Arial" panose="020B0604020202020204" pitchFamily="34" charset="0"/>
              <a:buChar char="•"/>
              <a:defRPr b="1"/>
            </a:pPr>
            <a:endParaRPr lang="en-US" sz="2400" dirty="0">
              <a:latin typeface="Garamond" panose="02020404030301010803" pitchFamily="18" charset="0"/>
            </a:endParaRPr>
          </a:p>
        </p:txBody>
      </p:sp>
      <p:pic>
        <p:nvPicPr>
          <p:cNvPr id="5" name="Picture 4" descr="A screenshot of a cell phone&#10;&#10;Description automatically generated">
            <a:extLst>
              <a:ext uri="{FF2B5EF4-FFF2-40B4-BE49-F238E27FC236}">
                <a16:creationId xmlns:a16="http://schemas.microsoft.com/office/drawing/2014/main" id="{AF27728B-4598-49E2-9A3A-2BD2735AD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4115" y="1286272"/>
            <a:ext cx="3107485" cy="1032178"/>
          </a:xfrm>
          <a:prstGeom prst="rect">
            <a:avLst/>
          </a:prstGeom>
        </p:spPr>
      </p:pic>
      <p:pic>
        <p:nvPicPr>
          <p:cNvPr id="7" name="Picture 6">
            <a:extLst>
              <a:ext uri="{FF2B5EF4-FFF2-40B4-BE49-F238E27FC236}">
                <a16:creationId xmlns:a16="http://schemas.microsoft.com/office/drawing/2014/main" id="{5150DE38-E865-4C5B-87D5-888D2B996B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6448" y="2822224"/>
            <a:ext cx="3553276" cy="331941"/>
          </a:xfrm>
          <a:prstGeom prst="rect">
            <a:avLst/>
          </a:prstGeom>
        </p:spPr>
      </p:pic>
      <p:pic>
        <p:nvPicPr>
          <p:cNvPr id="12" name="Picture 11" descr="A picture containing clock&#10;&#10;Description automatically generated">
            <a:extLst>
              <a:ext uri="{FF2B5EF4-FFF2-40B4-BE49-F238E27FC236}">
                <a16:creationId xmlns:a16="http://schemas.microsoft.com/office/drawing/2014/main" id="{653AFE42-5B6B-4881-BE0F-868F8A6DCC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1115" y="2623273"/>
            <a:ext cx="2470485" cy="463545"/>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F26622D2-76AB-4BC7-9744-FE7DB1B6A9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6874" y="3443908"/>
            <a:ext cx="4862399" cy="2623356"/>
          </a:xfrm>
          <a:prstGeom prst="rect">
            <a:avLst/>
          </a:prstGeom>
        </p:spPr>
      </p:pic>
      <p:pic>
        <p:nvPicPr>
          <p:cNvPr id="21" name="Picture 20" descr="A close up of text on a white background&#10;&#10;Description automatically generated">
            <a:extLst>
              <a:ext uri="{FF2B5EF4-FFF2-40B4-BE49-F238E27FC236}">
                <a16:creationId xmlns:a16="http://schemas.microsoft.com/office/drawing/2014/main" id="{EE2D9A99-7284-44ED-8B26-44A95D775D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43833" y="4152514"/>
            <a:ext cx="2331782" cy="1913719"/>
          </a:xfrm>
          <a:prstGeom prst="rect">
            <a:avLst/>
          </a:prstGeom>
        </p:spPr>
      </p:pic>
      <p:pic>
        <p:nvPicPr>
          <p:cNvPr id="23" name="Picture 22" descr="A close up of a person&#10;&#10;Description automatically generated">
            <a:extLst>
              <a:ext uri="{FF2B5EF4-FFF2-40B4-BE49-F238E27FC236}">
                <a16:creationId xmlns:a16="http://schemas.microsoft.com/office/drawing/2014/main" id="{FB0E9B27-AC57-4A32-B407-32D7A246AE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7064" y="4880071"/>
            <a:ext cx="3299653" cy="1325562"/>
          </a:xfrm>
          <a:prstGeom prst="rect">
            <a:avLst/>
          </a:prstGeom>
        </p:spPr>
      </p:pic>
      <p:sp>
        <p:nvSpPr>
          <p:cNvPr id="32" name="Rectangle 31">
            <a:extLst>
              <a:ext uri="{FF2B5EF4-FFF2-40B4-BE49-F238E27FC236}">
                <a16:creationId xmlns:a16="http://schemas.microsoft.com/office/drawing/2014/main" id="{74A51715-F8A0-439E-8F47-FEE0732A8F5F}"/>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E55CBC5E-04B2-41B3-88D4-7B51F3632FA0}"/>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89C62AAD-418F-405A-9C9C-D64E7E03B5CE}"/>
              </a:ext>
            </a:extLst>
          </p:cNvPr>
          <p:cNvSpPr txBox="1"/>
          <p:nvPr/>
        </p:nvSpPr>
        <p:spPr>
          <a:xfrm>
            <a:off x="838200" y="6205633"/>
            <a:ext cx="3299653" cy="215444"/>
          </a:xfrm>
          <a:prstGeom prst="rect">
            <a:avLst/>
          </a:prstGeom>
          <a:noFill/>
        </p:spPr>
        <p:txBody>
          <a:bodyPr wrap="square" rtlCol="0">
            <a:spAutoFit/>
          </a:bodyPr>
          <a:lstStyle/>
          <a:p>
            <a:pPr algn="ctr"/>
            <a:r>
              <a:rPr lang="en-IN" sz="800" dirty="0">
                <a:latin typeface="Garamond" panose="02020404030301010803" pitchFamily="18" charset="0"/>
              </a:rPr>
              <a:t>Figure 9: Convex and non-convex optimization problems [9]</a:t>
            </a:r>
          </a:p>
        </p:txBody>
      </p:sp>
      <p:sp>
        <p:nvSpPr>
          <p:cNvPr id="36" name="TextBox 35">
            <a:extLst>
              <a:ext uri="{FF2B5EF4-FFF2-40B4-BE49-F238E27FC236}">
                <a16:creationId xmlns:a16="http://schemas.microsoft.com/office/drawing/2014/main" id="{62946AEE-08DA-4504-820C-2F44A5B0EA27}"/>
              </a:ext>
            </a:extLst>
          </p:cNvPr>
          <p:cNvSpPr txBox="1"/>
          <p:nvPr/>
        </p:nvSpPr>
        <p:spPr>
          <a:xfrm>
            <a:off x="3876675" y="6237997"/>
            <a:ext cx="3299653" cy="338554"/>
          </a:xfrm>
          <a:prstGeom prst="rect">
            <a:avLst/>
          </a:prstGeom>
          <a:noFill/>
        </p:spPr>
        <p:txBody>
          <a:bodyPr wrap="square" rtlCol="0">
            <a:spAutoFit/>
          </a:bodyPr>
          <a:lstStyle/>
          <a:p>
            <a:pPr algn="ctr"/>
            <a:r>
              <a:rPr lang="en-IN" sz="800" dirty="0">
                <a:latin typeface="Garamond" panose="02020404030301010803" pitchFamily="18" charset="0"/>
              </a:rPr>
              <a:t>Figure 10: A representation of non-negative matrix factorization, how components are located in data [10]</a:t>
            </a:r>
          </a:p>
        </p:txBody>
      </p:sp>
      <p:sp>
        <p:nvSpPr>
          <p:cNvPr id="37" name="TextBox 36">
            <a:extLst>
              <a:ext uri="{FF2B5EF4-FFF2-40B4-BE49-F238E27FC236}">
                <a16:creationId xmlns:a16="http://schemas.microsoft.com/office/drawing/2014/main" id="{D11E4563-D9B1-498D-A15F-3276604BAC6E}"/>
              </a:ext>
            </a:extLst>
          </p:cNvPr>
          <p:cNvSpPr txBox="1"/>
          <p:nvPr/>
        </p:nvSpPr>
        <p:spPr>
          <a:xfrm>
            <a:off x="7928030" y="6200249"/>
            <a:ext cx="3299653" cy="338554"/>
          </a:xfrm>
          <a:prstGeom prst="rect">
            <a:avLst/>
          </a:prstGeom>
          <a:noFill/>
        </p:spPr>
        <p:txBody>
          <a:bodyPr wrap="square" rtlCol="0">
            <a:spAutoFit/>
          </a:bodyPr>
          <a:lstStyle/>
          <a:p>
            <a:pPr algn="ctr"/>
            <a:r>
              <a:rPr lang="en-IN" sz="800" dirty="0">
                <a:latin typeface="Garamond" panose="02020404030301010803" pitchFamily="18" charset="0"/>
              </a:rPr>
              <a:t>Figure 11: components and activation coefficients identified from postural response data  using NMF [10]</a:t>
            </a:r>
          </a:p>
        </p:txBody>
      </p:sp>
    </p:spTree>
    <p:extLst>
      <p:ext uri="{BB962C8B-B14F-4D97-AF65-F5344CB8AC3E}">
        <p14:creationId xmlns:p14="http://schemas.microsoft.com/office/powerpoint/2010/main" val="1143075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F468-D307-4C1D-93FB-C078768E7FAE}"/>
              </a:ext>
            </a:extLst>
          </p:cNvPr>
          <p:cNvSpPr>
            <a:spLocks noGrp="1"/>
          </p:cNvSpPr>
          <p:nvPr>
            <p:ph type="title"/>
          </p:nvPr>
        </p:nvSpPr>
        <p:spPr/>
        <p:txBody>
          <a:bodyPr/>
          <a:lstStyle/>
          <a:p>
            <a:r>
              <a:rPr lang="en-IN" dirty="0">
                <a:latin typeface="Garamond" panose="02020404030301010803" pitchFamily="18" charset="0"/>
              </a:rPr>
              <a:t>	 </a:t>
            </a:r>
            <a:r>
              <a:rPr lang="en-US" u="sng" dirty="0">
                <a:latin typeface="Garamond" panose="02020404030301010803" pitchFamily="18" charset="0"/>
              </a:rPr>
              <a:t>Materials and Methods</a:t>
            </a:r>
            <a:endParaRPr lang="en-IN" u="sng" dirty="0">
              <a:latin typeface="Garamond" panose="02020404030301010803" pitchFamily="18" charset="0"/>
            </a:endParaRPr>
          </a:p>
        </p:txBody>
      </p:sp>
      <p:sp>
        <p:nvSpPr>
          <p:cNvPr id="10" name="Oval 9">
            <a:extLst>
              <a:ext uri="{FF2B5EF4-FFF2-40B4-BE49-F238E27FC236}">
                <a16:creationId xmlns:a16="http://schemas.microsoft.com/office/drawing/2014/main" id="{C51C124D-2490-428C-BA33-C4651170ADE0}"/>
              </a:ext>
            </a:extLst>
          </p:cNvPr>
          <p:cNvSpPr/>
          <p:nvPr/>
        </p:nvSpPr>
        <p:spPr>
          <a:xfrm>
            <a:off x="854952" y="485886"/>
            <a:ext cx="1001496" cy="1001496"/>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pic>
        <p:nvPicPr>
          <p:cNvPr id="14" name="Content Placeholder 4" descr="Research">
            <a:extLst>
              <a:ext uri="{FF2B5EF4-FFF2-40B4-BE49-F238E27FC236}">
                <a16:creationId xmlns:a16="http://schemas.microsoft.com/office/drawing/2014/main" id="{72806FE0-CBB5-48E7-BD84-332D071DEA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00" y="681037"/>
            <a:ext cx="637771" cy="637771"/>
          </a:xfrm>
          <a:prstGeom prst="rect">
            <a:avLst/>
          </a:prstGeom>
        </p:spPr>
      </p:pic>
      <p:sp>
        <p:nvSpPr>
          <p:cNvPr id="4" name="TextBox 3">
            <a:extLst>
              <a:ext uri="{FF2B5EF4-FFF2-40B4-BE49-F238E27FC236}">
                <a16:creationId xmlns:a16="http://schemas.microsoft.com/office/drawing/2014/main" id="{1F082AFB-2FEE-42BD-964F-504FFF09AA8D}"/>
              </a:ext>
            </a:extLst>
          </p:cNvPr>
          <p:cNvSpPr txBox="1"/>
          <p:nvPr/>
        </p:nvSpPr>
        <p:spPr>
          <a:xfrm>
            <a:off x="1060400" y="1794510"/>
            <a:ext cx="10293400" cy="5293757"/>
          </a:xfrm>
          <a:prstGeom prst="rect">
            <a:avLst/>
          </a:prstGeom>
          <a:noFill/>
        </p:spPr>
        <p:txBody>
          <a:bodyPr wrap="square" rtlCol="0">
            <a:spAutoFit/>
          </a:bodyPr>
          <a:lstStyle/>
          <a:p>
            <a:pPr marL="342900" lvl="0" indent="-342900">
              <a:buFont typeface="Arial" panose="020B0604020202020204" pitchFamily="34" charset="0"/>
              <a:buChar char="•"/>
              <a:defRPr b="1"/>
            </a:pPr>
            <a:r>
              <a:rPr lang="en-US" sz="2400" dirty="0">
                <a:latin typeface="Garamond" panose="02020404030301010803" pitchFamily="18" charset="0"/>
              </a:rPr>
              <a:t>Simulated data vs Observed data</a:t>
            </a:r>
          </a:p>
          <a:p>
            <a:pPr marL="800100" lvl="1" indent="-342900">
              <a:buFont typeface="Arial" panose="020B0604020202020204" pitchFamily="34" charset="0"/>
              <a:buChar char="•"/>
              <a:defRPr b="1"/>
            </a:pPr>
            <a:r>
              <a:rPr lang="en-US" sz="2400" dirty="0">
                <a:latin typeface="Garamond" panose="02020404030301010803" pitchFamily="18" charset="0"/>
              </a:rPr>
              <a:t>  </a:t>
            </a:r>
            <a:r>
              <a:rPr lang="en-US" dirty="0">
                <a:latin typeface="Garamond" panose="02020404030301010803" pitchFamily="18" charset="0"/>
              </a:rPr>
              <a:t>8-channel and 22-channel</a:t>
            </a:r>
          </a:p>
          <a:p>
            <a:pPr marL="800100" lvl="1" indent="-342900">
              <a:buFont typeface="Arial" panose="020B0604020202020204" pitchFamily="34" charset="0"/>
              <a:buChar char="•"/>
              <a:defRPr b="1"/>
            </a:pPr>
            <a:endParaRPr lang="en-US" sz="2400" dirty="0">
              <a:latin typeface="Garamond" panose="02020404030301010803" pitchFamily="18" charset="0"/>
            </a:endParaRPr>
          </a:p>
          <a:p>
            <a:pPr marL="800100" lvl="1" indent="-342900">
              <a:buFont typeface="Arial" panose="020B0604020202020204" pitchFamily="34" charset="0"/>
              <a:buChar char="•"/>
              <a:defRPr b="1"/>
            </a:pPr>
            <a:endParaRPr lang="en-US" sz="1000" dirty="0">
              <a:latin typeface="Garamond" panose="02020404030301010803" pitchFamily="18" charset="0"/>
            </a:endParaRPr>
          </a:p>
          <a:p>
            <a:pPr marL="800100" lvl="1" indent="-342900">
              <a:buFont typeface="Arial" panose="020B0604020202020204" pitchFamily="34" charset="0"/>
              <a:buChar char="•"/>
              <a:defRPr b="1"/>
            </a:pPr>
            <a:endParaRPr lang="en-US" sz="1000" dirty="0">
              <a:latin typeface="Garamond" panose="02020404030301010803" pitchFamily="18" charset="0"/>
            </a:endParaRPr>
          </a:p>
          <a:p>
            <a:pPr marL="800100" lvl="1" indent="-342900">
              <a:buFont typeface="Arial" panose="020B0604020202020204" pitchFamily="34" charset="0"/>
              <a:buChar char="•"/>
              <a:defRPr b="1"/>
            </a:pPr>
            <a:endParaRPr lang="en-US" sz="1000" dirty="0">
              <a:latin typeface="Garamond" panose="02020404030301010803" pitchFamily="18" charset="0"/>
            </a:endParaRPr>
          </a:p>
          <a:p>
            <a:pPr marL="800100" lvl="1" indent="-342900">
              <a:buFont typeface="Arial" panose="020B0604020202020204" pitchFamily="34" charset="0"/>
              <a:buChar char="•"/>
              <a:defRPr b="1"/>
            </a:pPr>
            <a:endParaRPr lang="en-US" sz="1000" dirty="0">
              <a:latin typeface="Garamond" panose="02020404030301010803" pitchFamily="18" charset="0"/>
            </a:endParaRPr>
          </a:p>
          <a:p>
            <a:pPr marL="800100" lvl="1" indent="-342900">
              <a:buFont typeface="Arial" panose="020B0604020202020204" pitchFamily="34" charset="0"/>
              <a:buChar char="•"/>
              <a:defRPr b="1"/>
            </a:pPr>
            <a:endParaRPr lang="en-US" sz="1000" dirty="0">
              <a:latin typeface="Garamond" panose="02020404030301010803" pitchFamily="18" charset="0"/>
            </a:endParaRPr>
          </a:p>
          <a:p>
            <a:pPr marL="342900" lvl="0" indent="-342900">
              <a:buFont typeface="Arial" panose="020B0604020202020204" pitchFamily="34" charset="0"/>
              <a:buChar char="•"/>
              <a:defRPr b="1"/>
            </a:pPr>
            <a:r>
              <a:rPr lang="en-US" sz="2400" dirty="0">
                <a:latin typeface="Garamond" panose="02020404030301010803" pitchFamily="18" charset="0"/>
              </a:rPr>
              <a:t>Simple vs Forced solutions</a:t>
            </a:r>
          </a:p>
          <a:p>
            <a:pPr marL="800100" lvl="1" indent="-342900">
              <a:buFont typeface="Arial" panose="020B0604020202020204" pitchFamily="34" charset="0"/>
              <a:buChar char="•"/>
              <a:defRPr b="1"/>
            </a:pPr>
            <a:r>
              <a:rPr lang="en-US" i="1" dirty="0" err="1">
                <a:latin typeface="Garamond" panose="02020404030301010803" pitchFamily="18" charset="0"/>
              </a:rPr>
              <a:t>M</a:t>
            </a:r>
            <a:r>
              <a:rPr lang="en-US" i="1" baseline="-25000" dirty="0" err="1">
                <a:latin typeface="Garamond" panose="02020404030301010803" pitchFamily="18" charset="0"/>
              </a:rPr>
              <a:t>j</a:t>
            </a:r>
            <a:r>
              <a:rPr lang="en-US" i="1" baseline="-25000" dirty="0">
                <a:latin typeface="Garamond" panose="02020404030301010803" pitchFamily="18" charset="0"/>
              </a:rPr>
              <a:t>  </a:t>
            </a:r>
            <a:r>
              <a:rPr lang="en-US" dirty="0">
                <a:latin typeface="Garamond" panose="02020404030301010803" pitchFamily="18" charset="0"/>
              </a:rPr>
              <a:t> and </a:t>
            </a:r>
            <a:r>
              <a:rPr lang="en-US" i="1" dirty="0" err="1">
                <a:latin typeface="Garamond" panose="02020404030301010803" pitchFamily="18" charset="0"/>
              </a:rPr>
              <a:t>M</a:t>
            </a:r>
            <a:r>
              <a:rPr lang="en-US" i="1" baseline="-25000" dirty="0" err="1">
                <a:latin typeface="Garamond" panose="02020404030301010803" pitchFamily="18" charset="0"/>
              </a:rPr>
              <a:t>r</a:t>
            </a:r>
            <a:r>
              <a:rPr lang="en-US" dirty="0">
                <a:latin typeface="Garamond" panose="02020404030301010803" pitchFamily="18" charset="0"/>
              </a:rPr>
              <a:t>=W*H</a:t>
            </a:r>
          </a:p>
          <a:p>
            <a:pPr marL="800100" lvl="1" indent="-342900">
              <a:buFont typeface="Arial" panose="020B0604020202020204" pitchFamily="34" charset="0"/>
              <a:buChar char="•"/>
              <a:defRPr b="1"/>
            </a:pPr>
            <a:r>
              <a:rPr lang="en-US" dirty="0" err="1">
                <a:latin typeface="Garamond" panose="02020404030301010803" pitchFamily="18" charset="0"/>
              </a:rPr>
              <a:t>nnmf</a:t>
            </a:r>
            <a:r>
              <a:rPr lang="en-US" dirty="0">
                <a:latin typeface="Garamond" panose="02020404030301010803" pitchFamily="18" charset="0"/>
              </a:rPr>
              <a:t>:  </a:t>
            </a:r>
            <a:r>
              <a:rPr lang="pt-BR" dirty="0">
                <a:latin typeface="Garamond" panose="02020404030301010803" pitchFamily="18" charset="0"/>
              </a:rPr>
              <a:t>algorithm: als, MaxIter:100, TolX:10</a:t>
            </a:r>
            <a:r>
              <a:rPr lang="pt-BR" baseline="30000" dirty="0">
                <a:latin typeface="Garamond" panose="02020404030301010803" pitchFamily="18" charset="0"/>
              </a:rPr>
              <a:t>-4</a:t>
            </a:r>
            <a:r>
              <a:rPr lang="pt-BR" dirty="0">
                <a:latin typeface="Garamond" panose="02020404030301010803" pitchFamily="18" charset="0"/>
              </a:rPr>
              <a:t>, TolFun:10</a:t>
            </a:r>
            <a:r>
              <a:rPr lang="pt-BR" baseline="30000" dirty="0">
                <a:latin typeface="Garamond" panose="02020404030301010803" pitchFamily="18" charset="0"/>
              </a:rPr>
              <a:t>-4</a:t>
            </a:r>
          </a:p>
          <a:p>
            <a:pPr marL="800100" lvl="1" indent="-342900">
              <a:buFont typeface="Arial" panose="020B0604020202020204" pitchFamily="34" charset="0"/>
              <a:buChar char="•"/>
              <a:defRPr b="1"/>
            </a:pPr>
            <a:r>
              <a:rPr lang="pt-BR" dirty="0">
                <a:latin typeface="Garamond" panose="02020404030301010803" pitchFamily="18" charset="0"/>
              </a:rPr>
              <a:t>NMF_als:  with larger number of iterations, break if MAPE &lt;</a:t>
            </a:r>
            <a:r>
              <a:rPr lang="en-IN" dirty="0">
                <a:latin typeface="Garamond" panose="02020404030301010803" pitchFamily="18" charset="0"/>
              </a:rPr>
              <a:t>10</a:t>
            </a:r>
            <a:r>
              <a:rPr lang="en-IN" i="1" baseline="30000" dirty="0">
                <a:latin typeface="Garamond" panose="02020404030301010803" pitchFamily="18" charset="0"/>
              </a:rPr>
              <a:t>-</a:t>
            </a:r>
            <a:r>
              <a:rPr lang="en-IN" baseline="30000" dirty="0">
                <a:latin typeface="Garamond" panose="02020404030301010803" pitchFamily="18" charset="0"/>
              </a:rPr>
              <a:t>5</a:t>
            </a:r>
            <a:r>
              <a:rPr lang="en-IN" dirty="0">
                <a:latin typeface="Garamond" panose="02020404030301010803" pitchFamily="18" charset="0"/>
              </a:rPr>
              <a:t> </a:t>
            </a:r>
            <a:endParaRPr lang="en-US" dirty="0">
              <a:latin typeface="Garamond" panose="02020404030301010803" pitchFamily="18" charset="0"/>
            </a:endParaRPr>
          </a:p>
          <a:p>
            <a:pPr marL="800100" lvl="1" indent="-342900">
              <a:buFont typeface="Arial" panose="020B0604020202020204" pitchFamily="34" charset="0"/>
              <a:buChar char="•"/>
              <a:defRPr b="1"/>
            </a:pPr>
            <a:endParaRPr lang="en-US" dirty="0">
              <a:latin typeface="Garamond" panose="02020404030301010803" pitchFamily="18" charset="0"/>
            </a:endParaRPr>
          </a:p>
          <a:p>
            <a:pPr marL="342900" lvl="0" indent="-342900">
              <a:buFont typeface="Arial" panose="020B0604020202020204" pitchFamily="34" charset="0"/>
              <a:buChar char="•"/>
              <a:defRPr b="1"/>
            </a:pPr>
            <a:r>
              <a:rPr lang="en-US" sz="2400" dirty="0">
                <a:latin typeface="Garamond" panose="02020404030301010803" pitchFamily="18" charset="0"/>
              </a:rPr>
              <a:t>Similarity analysis</a:t>
            </a:r>
          </a:p>
          <a:p>
            <a:pPr marL="800100" lvl="1" indent="-342900">
              <a:buFont typeface="Arial" panose="020B0604020202020204" pitchFamily="34" charset="0"/>
              <a:buChar char="•"/>
              <a:defRPr b="1"/>
            </a:pPr>
            <a:r>
              <a:rPr lang="en-US" dirty="0">
                <a:latin typeface="Garamond" panose="02020404030301010803" pitchFamily="18" charset="0"/>
              </a:rPr>
              <a:t>Normalized dot product (NDP)</a:t>
            </a:r>
          </a:p>
          <a:p>
            <a:pPr marL="800100" lvl="1" indent="-342900">
              <a:buFont typeface="Arial" panose="020B0604020202020204" pitchFamily="34" charset="0"/>
              <a:buChar char="•"/>
              <a:defRPr b="1"/>
            </a:pPr>
            <a:r>
              <a:rPr lang="en-US" dirty="0">
                <a:latin typeface="Garamond" panose="02020404030301010803" pitchFamily="18" charset="0"/>
              </a:rPr>
              <a:t>Cosine of principal angles (CPA), </a:t>
            </a:r>
          </a:p>
          <a:p>
            <a:pPr marL="800100" lvl="1" indent="-342900">
              <a:buFont typeface="Arial" panose="020B0604020202020204" pitchFamily="34" charset="0"/>
              <a:buChar char="•"/>
              <a:defRPr b="1"/>
            </a:pPr>
            <a:r>
              <a:rPr lang="en-US" i="1" dirty="0">
                <a:latin typeface="Garamond" panose="02020404030301010803" pitchFamily="18" charset="0"/>
              </a:rPr>
              <a:t>k</a:t>
            </a:r>
            <a:r>
              <a:rPr lang="en-US" dirty="0">
                <a:latin typeface="Garamond" panose="02020404030301010803" pitchFamily="18" charset="0"/>
              </a:rPr>
              <a:t>-means clustering </a:t>
            </a:r>
            <a:br>
              <a:rPr lang="en-US" dirty="0">
                <a:latin typeface="Garamond" panose="02020404030301010803" pitchFamily="18" charset="0"/>
              </a:rPr>
            </a:br>
            <a:endParaRPr lang="en-US" dirty="0">
              <a:latin typeface="Garamond" panose="02020404030301010803" pitchFamily="18" charset="0"/>
            </a:endParaRPr>
          </a:p>
          <a:p>
            <a:pPr marL="342900" lvl="0" indent="-342900">
              <a:buFont typeface="Arial" panose="020B0604020202020204" pitchFamily="34" charset="0"/>
              <a:buChar char="•"/>
              <a:defRPr b="1"/>
            </a:pPr>
            <a:endParaRPr lang="en-US" sz="2400" dirty="0">
              <a:latin typeface="Garamond" panose="02020404030301010803" pitchFamily="18" charset="0"/>
            </a:endParaRPr>
          </a:p>
        </p:txBody>
      </p:sp>
      <p:pic>
        <p:nvPicPr>
          <p:cNvPr id="19" name="Picture 18" descr="A close up of a clock&#10;&#10;Description automatically generated">
            <a:extLst>
              <a:ext uri="{FF2B5EF4-FFF2-40B4-BE49-F238E27FC236}">
                <a16:creationId xmlns:a16="http://schemas.microsoft.com/office/drawing/2014/main" id="{9E729D9C-E503-4DCD-8BB2-A23EAF731466}"/>
              </a:ext>
            </a:extLst>
          </p:cNvPr>
          <p:cNvPicPr>
            <a:picLocks noChangeAspect="1"/>
          </p:cNvPicPr>
          <p:nvPr/>
        </p:nvPicPr>
        <p:blipFill rotWithShape="1">
          <a:blip r:embed="rId5">
            <a:extLst>
              <a:ext uri="{28A0092B-C50C-407E-A947-70E740481C1C}">
                <a14:useLocalDpi xmlns:a14="http://schemas.microsoft.com/office/drawing/2010/main" val="0"/>
              </a:ext>
            </a:extLst>
          </a:blip>
          <a:srcRect t="6937" b="8974"/>
          <a:stretch/>
        </p:blipFill>
        <p:spPr>
          <a:xfrm>
            <a:off x="2117241" y="2553242"/>
            <a:ext cx="2285370" cy="611954"/>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A35DC902-BAFD-434F-A06C-504A3E6523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2279" y="365125"/>
            <a:ext cx="4031397" cy="4031397"/>
          </a:xfrm>
          <a:prstGeom prst="rect">
            <a:avLst/>
          </a:prstGeom>
        </p:spPr>
      </p:pic>
      <p:pic>
        <p:nvPicPr>
          <p:cNvPr id="9" name="Picture 8" descr="A close up of a map&#10;&#10;Description automatically generated">
            <a:extLst>
              <a:ext uri="{FF2B5EF4-FFF2-40B4-BE49-F238E27FC236}">
                <a16:creationId xmlns:a16="http://schemas.microsoft.com/office/drawing/2014/main" id="{28768D8F-7D7E-4CF9-8D95-D1187835DB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4156" y="4754389"/>
            <a:ext cx="1536629" cy="1077934"/>
          </a:xfrm>
          <a:prstGeom prst="rect">
            <a:avLst/>
          </a:prstGeom>
        </p:spPr>
      </p:pic>
      <p:pic>
        <p:nvPicPr>
          <p:cNvPr id="16" name="Picture 15">
            <a:extLst>
              <a:ext uri="{FF2B5EF4-FFF2-40B4-BE49-F238E27FC236}">
                <a16:creationId xmlns:a16="http://schemas.microsoft.com/office/drawing/2014/main" id="{CB0A2151-04FB-49CF-A4D2-9BF4025DBB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17241" y="3165196"/>
            <a:ext cx="4271293" cy="399017"/>
          </a:xfrm>
          <a:prstGeom prst="rect">
            <a:avLst/>
          </a:prstGeom>
        </p:spPr>
      </p:pic>
      <p:sp>
        <p:nvSpPr>
          <p:cNvPr id="26" name="Rectangle 25">
            <a:extLst>
              <a:ext uri="{FF2B5EF4-FFF2-40B4-BE49-F238E27FC236}">
                <a16:creationId xmlns:a16="http://schemas.microsoft.com/office/drawing/2014/main" id="{FEB3297A-0EE5-4DE3-A9E4-5273279D0DEC}"/>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5FDD0A77-0E7B-42F5-9978-2DA457492433}"/>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36DCFB8-1530-4B31-9497-15BB44A1B840}"/>
              </a:ext>
            </a:extLst>
          </p:cNvPr>
          <p:cNvSpPr txBox="1"/>
          <p:nvPr/>
        </p:nvSpPr>
        <p:spPr>
          <a:xfrm>
            <a:off x="8277224" y="4150649"/>
            <a:ext cx="3076575" cy="338554"/>
          </a:xfrm>
          <a:prstGeom prst="rect">
            <a:avLst/>
          </a:prstGeom>
          <a:noFill/>
        </p:spPr>
        <p:txBody>
          <a:bodyPr wrap="square" rtlCol="0">
            <a:spAutoFit/>
          </a:bodyPr>
          <a:lstStyle/>
          <a:p>
            <a:r>
              <a:rPr lang="en-IN" sz="800" dirty="0">
                <a:latin typeface="Garamond" panose="02020404030301010803" pitchFamily="18" charset="0"/>
              </a:rPr>
              <a:t>Figure 12: A representation of how k-means clustering changes its centroids and therefore, clusters change over iterations [11]</a:t>
            </a:r>
          </a:p>
        </p:txBody>
      </p:sp>
      <p:sp>
        <p:nvSpPr>
          <p:cNvPr id="28" name="TextBox 27">
            <a:extLst>
              <a:ext uri="{FF2B5EF4-FFF2-40B4-BE49-F238E27FC236}">
                <a16:creationId xmlns:a16="http://schemas.microsoft.com/office/drawing/2014/main" id="{F957D6C6-714E-4787-89E3-E2873D6B7437}"/>
              </a:ext>
            </a:extLst>
          </p:cNvPr>
          <p:cNvSpPr txBox="1"/>
          <p:nvPr/>
        </p:nvSpPr>
        <p:spPr>
          <a:xfrm>
            <a:off x="8634182" y="5928232"/>
            <a:ext cx="3076575" cy="215444"/>
          </a:xfrm>
          <a:prstGeom prst="rect">
            <a:avLst/>
          </a:prstGeom>
          <a:noFill/>
        </p:spPr>
        <p:txBody>
          <a:bodyPr wrap="square" rtlCol="0">
            <a:spAutoFit/>
          </a:bodyPr>
          <a:lstStyle/>
          <a:p>
            <a:r>
              <a:rPr lang="en-IN" sz="800" dirty="0">
                <a:latin typeface="Garamond" panose="02020404030301010803" pitchFamily="18" charset="0"/>
              </a:rPr>
              <a:t>Figure 13: A representation projection of  two vectors [12]</a:t>
            </a:r>
          </a:p>
        </p:txBody>
      </p:sp>
    </p:spTree>
    <p:extLst>
      <p:ext uri="{BB962C8B-B14F-4D97-AF65-F5344CB8AC3E}">
        <p14:creationId xmlns:p14="http://schemas.microsoft.com/office/powerpoint/2010/main" val="83755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1C52-D2D9-4577-AE78-EDB94FE63C5E}"/>
              </a:ext>
            </a:extLst>
          </p:cNvPr>
          <p:cNvSpPr>
            <a:spLocks noGrp="1"/>
          </p:cNvSpPr>
          <p:nvPr>
            <p:ph type="title"/>
          </p:nvPr>
        </p:nvSpPr>
        <p:spPr>
          <a:xfrm>
            <a:off x="838200" y="365125"/>
            <a:ext cx="10515600" cy="1325563"/>
          </a:xfrm>
        </p:spPr>
        <p:txBody>
          <a:bodyPr/>
          <a:lstStyle/>
          <a:p>
            <a:r>
              <a:rPr lang="en-IN" dirty="0">
                <a:latin typeface="Garamond" panose="02020404030301010803" pitchFamily="18" charset="0"/>
              </a:rPr>
              <a:t>	</a:t>
            </a:r>
            <a:r>
              <a:rPr lang="en-IN" u="sng" dirty="0">
                <a:latin typeface="Garamond" panose="02020404030301010803" pitchFamily="18" charset="0"/>
              </a:rPr>
              <a:t>Results</a:t>
            </a:r>
            <a:endParaRPr lang="en-IN" u="sng" dirty="0"/>
          </a:p>
        </p:txBody>
      </p:sp>
      <p:sp>
        <p:nvSpPr>
          <p:cNvPr id="9" name="Content Placeholder 8">
            <a:extLst>
              <a:ext uri="{FF2B5EF4-FFF2-40B4-BE49-F238E27FC236}">
                <a16:creationId xmlns:a16="http://schemas.microsoft.com/office/drawing/2014/main" id="{3D71729D-3596-4E68-81A3-5FEA7570B980}"/>
              </a:ext>
            </a:extLst>
          </p:cNvPr>
          <p:cNvSpPr>
            <a:spLocks noGrp="1"/>
          </p:cNvSpPr>
          <p:nvPr>
            <p:ph idx="1"/>
          </p:nvPr>
        </p:nvSpPr>
        <p:spPr>
          <a:xfrm>
            <a:off x="809856" y="1876582"/>
            <a:ext cx="10515600" cy="4351338"/>
          </a:xfrm>
        </p:spPr>
        <p:txBody>
          <a:bodyPr>
            <a:normAutofit/>
          </a:bodyPr>
          <a:lstStyle/>
          <a:p>
            <a:r>
              <a:rPr lang="en-IN" sz="2400" b="1" dirty="0">
                <a:latin typeface="Garamond" panose="02020404030301010803" pitchFamily="18" charset="0"/>
              </a:rPr>
              <a:t>Dimensionality analysis</a:t>
            </a:r>
          </a:p>
          <a:p>
            <a:pPr lvl="1"/>
            <a:r>
              <a:rPr lang="en-IN" sz="2000" b="1" dirty="0">
                <a:latin typeface="Garamond" panose="02020404030301010803" pitchFamily="18" charset="0"/>
              </a:rPr>
              <a:t>Lower dimensionalize :</a:t>
            </a:r>
          </a:p>
          <a:p>
            <a:pPr marL="457200" lvl="1" indent="0">
              <a:buNone/>
            </a:pPr>
            <a:r>
              <a:rPr lang="en-IN" b="1" dirty="0">
                <a:latin typeface="Garamond" panose="02020404030301010803" pitchFamily="18" charset="0"/>
              </a:rPr>
              <a:t>	if cumulative difference is low</a:t>
            </a:r>
          </a:p>
          <a:p>
            <a:pPr lvl="1"/>
            <a:r>
              <a:rPr lang="en-IN" sz="2000" b="1" dirty="0">
                <a:latin typeface="Garamond" panose="02020404030301010803" pitchFamily="18" charset="0"/>
              </a:rPr>
              <a:t>VAF diff: 21, 13, 10, 8, 6, 4, 3</a:t>
            </a:r>
          </a:p>
          <a:p>
            <a:pPr lvl="1"/>
            <a:r>
              <a:rPr lang="en-IN" sz="2000" b="1" dirty="0">
                <a:latin typeface="Garamond" panose="02020404030301010803" pitchFamily="18" charset="0"/>
              </a:rPr>
              <a:t>80% cut-off</a:t>
            </a:r>
          </a:p>
          <a:p>
            <a:r>
              <a:rPr lang="en-IN" sz="2400" b="1" dirty="0">
                <a:latin typeface="Garamond" panose="02020404030301010803" pitchFamily="18" charset="0"/>
              </a:rPr>
              <a:t>Simulated data vs Observed data</a:t>
            </a:r>
          </a:p>
          <a:p>
            <a:r>
              <a:rPr lang="en-IN" sz="2400" b="1" dirty="0">
                <a:latin typeface="Garamond" panose="02020404030301010803" pitchFamily="18" charset="0"/>
              </a:rPr>
              <a:t>Simple vs Forced solutions via NMF</a:t>
            </a:r>
          </a:p>
          <a:p>
            <a:pPr lvl="1"/>
            <a:r>
              <a:rPr lang="en-IN" sz="1800" b="1" dirty="0">
                <a:latin typeface="Garamond" panose="02020404030301010803" pitchFamily="18" charset="0"/>
              </a:rPr>
              <a:t>W10, W25, W50, Wb50</a:t>
            </a:r>
          </a:p>
          <a:p>
            <a:endParaRPr lang="en-IN" sz="2400" b="1" dirty="0">
              <a:latin typeface="Garamond" panose="02020404030301010803" pitchFamily="18" charset="0"/>
            </a:endParaRPr>
          </a:p>
        </p:txBody>
      </p:sp>
      <p:sp>
        <p:nvSpPr>
          <p:cNvPr id="10" name="Oval 9">
            <a:extLst>
              <a:ext uri="{FF2B5EF4-FFF2-40B4-BE49-F238E27FC236}">
                <a16:creationId xmlns:a16="http://schemas.microsoft.com/office/drawing/2014/main" id="{B3E5A616-1A3F-41F8-91DE-54F608F5B95E}"/>
              </a:ext>
            </a:extLst>
          </p:cNvPr>
          <p:cNvSpPr/>
          <p:nvPr/>
        </p:nvSpPr>
        <p:spPr>
          <a:xfrm>
            <a:off x="838200" y="572425"/>
            <a:ext cx="910962" cy="910962"/>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1" name="Rectangle 10" descr="Bar chart">
            <a:extLst>
              <a:ext uri="{FF2B5EF4-FFF2-40B4-BE49-F238E27FC236}">
                <a16:creationId xmlns:a16="http://schemas.microsoft.com/office/drawing/2014/main" id="{2475E3D6-E657-4FE8-994C-17AD1C0C3B46}"/>
              </a:ext>
            </a:extLst>
          </p:cNvPr>
          <p:cNvSpPr/>
          <p:nvPr/>
        </p:nvSpPr>
        <p:spPr>
          <a:xfrm>
            <a:off x="1029502" y="758319"/>
            <a:ext cx="528358" cy="5283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5" name="Picture 14" descr="A close up of a map&#10;&#10;Description automatically generated">
            <a:extLst>
              <a:ext uri="{FF2B5EF4-FFF2-40B4-BE49-F238E27FC236}">
                <a16:creationId xmlns:a16="http://schemas.microsoft.com/office/drawing/2014/main" id="{5567F758-6816-48BB-B113-F0FEFE2255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6531" y="617633"/>
            <a:ext cx="2314576" cy="1976027"/>
          </a:xfrm>
          <a:prstGeom prst="rect">
            <a:avLst/>
          </a:prstGeom>
        </p:spPr>
      </p:pic>
      <p:pic>
        <p:nvPicPr>
          <p:cNvPr id="17" name="Picture 16" descr="A close up of text on a white background&#10;&#10;Description automatically generated">
            <a:extLst>
              <a:ext uri="{FF2B5EF4-FFF2-40B4-BE49-F238E27FC236}">
                <a16:creationId xmlns:a16="http://schemas.microsoft.com/office/drawing/2014/main" id="{E289C9C3-8964-4D43-839D-B9DEB98DA1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6530" y="4645815"/>
            <a:ext cx="2247270" cy="1888041"/>
          </a:xfrm>
          <a:prstGeom prst="rect">
            <a:avLst/>
          </a:prstGeom>
        </p:spPr>
      </p:pic>
      <p:pic>
        <p:nvPicPr>
          <p:cNvPr id="19" name="Picture 18" descr="A close up of a map&#10;&#10;Description automatically generated">
            <a:extLst>
              <a:ext uri="{FF2B5EF4-FFF2-40B4-BE49-F238E27FC236}">
                <a16:creationId xmlns:a16="http://schemas.microsoft.com/office/drawing/2014/main" id="{7AD30161-5025-4418-B5D0-D7D985D74E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6530" y="2604983"/>
            <a:ext cx="2247269" cy="1796063"/>
          </a:xfrm>
          <a:prstGeom prst="rect">
            <a:avLst/>
          </a:prstGeom>
        </p:spPr>
      </p:pic>
      <p:pic>
        <p:nvPicPr>
          <p:cNvPr id="21" name="Picture 20" descr="A screenshot of a map&#10;&#10;Description automatically generated">
            <a:extLst>
              <a:ext uri="{FF2B5EF4-FFF2-40B4-BE49-F238E27FC236}">
                <a16:creationId xmlns:a16="http://schemas.microsoft.com/office/drawing/2014/main" id="{DF391690-CDB0-473F-BAED-9BEA8F5E299E}"/>
              </a:ext>
            </a:extLst>
          </p:cNvPr>
          <p:cNvPicPr>
            <a:picLocks noChangeAspect="1"/>
          </p:cNvPicPr>
          <p:nvPr/>
        </p:nvPicPr>
        <p:blipFill rotWithShape="1">
          <a:blip r:embed="rId8">
            <a:extLst>
              <a:ext uri="{28A0092B-C50C-407E-A947-70E740481C1C}">
                <a14:useLocalDpi xmlns:a14="http://schemas.microsoft.com/office/drawing/2010/main" val="0"/>
              </a:ext>
            </a:extLst>
          </a:blip>
          <a:srcRect r="2905"/>
          <a:stretch/>
        </p:blipFill>
        <p:spPr>
          <a:xfrm>
            <a:off x="6096000" y="3359335"/>
            <a:ext cx="5831642" cy="2411380"/>
          </a:xfrm>
          <a:prstGeom prst="rect">
            <a:avLst/>
          </a:prstGeom>
        </p:spPr>
      </p:pic>
      <p:sp>
        <p:nvSpPr>
          <p:cNvPr id="24" name="Rectangle 23">
            <a:extLst>
              <a:ext uri="{FF2B5EF4-FFF2-40B4-BE49-F238E27FC236}">
                <a16:creationId xmlns:a16="http://schemas.microsoft.com/office/drawing/2014/main" id="{FC863A82-08B1-4285-AF8D-D91A5244A241}"/>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128ED783-39CD-459A-AC13-FA0626C7CDEC}"/>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405411E4-877E-43C5-B4C5-366796BCBFF5}"/>
              </a:ext>
            </a:extLst>
          </p:cNvPr>
          <p:cNvSpPr txBox="1"/>
          <p:nvPr/>
        </p:nvSpPr>
        <p:spPr>
          <a:xfrm>
            <a:off x="9106531" y="2491600"/>
            <a:ext cx="2314577" cy="215444"/>
          </a:xfrm>
          <a:prstGeom prst="rect">
            <a:avLst/>
          </a:prstGeom>
          <a:noFill/>
        </p:spPr>
        <p:txBody>
          <a:bodyPr wrap="square" rtlCol="0">
            <a:spAutoFit/>
          </a:bodyPr>
          <a:lstStyle/>
          <a:p>
            <a:r>
              <a:rPr lang="en-IN" sz="800" dirty="0">
                <a:latin typeface="Garamond" panose="02020404030301010803" pitchFamily="18" charset="0"/>
              </a:rPr>
              <a:t>Figure 14:  VAF vs number of synergies  for our data</a:t>
            </a:r>
          </a:p>
        </p:txBody>
      </p:sp>
      <p:sp>
        <p:nvSpPr>
          <p:cNvPr id="27" name="TextBox 26">
            <a:extLst>
              <a:ext uri="{FF2B5EF4-FFF2-40B4-BE49-F238E27FC236}">
                <a16:creationId xmlns:a16="http://schemas.microsoft.com/office/drawing/2014/main" id="{9048CFE3-B1F5-4251-B027-A36B11731336}"/>
              </a:ext>
            </a:extLst>
          </p:cNvPr>
          <p:cNvSpPr txBox="1"/>
          <p:nvPr/>
        </p:nvSpPr>
        <p:spPr>
          <a:xfrm>
            <a:off x="9106530" y="4396179"/>
            <a:ext cx="2475870" cy="215444"/>
          </a:xfrm>
          <a:prstGeom prst="rect">
            <a:avLst/>
          </a:prstGeom>
          <a:noFill/>
        </p:spPr>
        <p:txBody>
          <a:bodyPr wrap="square" rtlCol="0">
            <a:spAutoFit/>
          </a:bodyPr>
          <a:lstStyle/>
          <a:p>
            <a:r>
              <a:rPr lang="en-IN" sz="800" dirty="0">
                <a:latin typeface="Garamond" panose="02020404030301010803" pitchFamily="18" charset="0"/>
              </a:rPr>
              <a:t>Figure 15:  VAF vs number of synergies in </a:t>
            </a:r>
            <a:r>
              <a:rPr lang="en-IN" sz="800" dirty="0" err="1">
                <a:latin typeface="Garamond" panose="02020404030301010803" pitchFamily="18" charset="0"/>
              </a:rPr>
              <a:t>Valk</a:t>
            </a:r>
            <a:r>
              <a:rPr lang="en-IN" sz="800" dirty="0">
                <a:latin typeface="Garamond" panose="02020404030301010803" pitchFamily="18" charset="0"/>
              </a:rPr>
              <a:t> 2019 [14]</a:t>
            </a:r>
          </a:p>
        </p:txBody>
      </p:sp>
      <p:sp>
        <p:nvSpPr>
          <p:cNvPr id="28" name="TextBox 27">
            <a:extLst>
              <a:ext uri="{FF2B5EF4-FFF2-40B4-BE49-F238E27FC236}">
                <a16:creationId xmlns:a16="http://schemas.microsoft.com/office/drawing/2014/main" id="{CF691937-0C98-4711-9B68-2668A01CC192}"/>
              </a:ext>
            </a:extLst>
          </p:cNvPr>
          <p:cNvSpPr txBox="1"/>
          <p:nvPr/>
        </p:nvSpPr>
        <p:spPr>
          <a:xfrm>
            <a:off x="9106529" y="6513393"/>
            <a:ext cx="2606009" cy="215444"/>
          </a:xfrm>
          <a:prstGeom prst="rect">
            <a:avLst/>
          </a:prstGeom>
          <a:noFill/>
        </p:spPr>
        <p:txBody>
          <a:bodyPr wrap="square" rtlCol="0">
            <a:spAutoFit/>
          </a:bodyPr>
          <a:lstStyle/>
          <a:p>
            <a:r>
              <a:rPr lang="en-IN" sz="800" dirty="0">
                <a:latin typeface="Garamond" panose="02020404030301010803" pitchFamily="18" charset="0"/>
              </a:rPr>
              <a:t>Figure 16:  VAF vs number of synergies in </a:t>
            </a:r>
            <a:r>
              <a:rPr lang="en-IN" sz="800" dirty="0" err="1">
                <a:latin typeface="Garamond" panose="02020404030301010803" pitchFamily="18" charset="0"/>
              </a:rPr>
              <a:t>Muceli</a:t>
            </a:r>
            <a:r>
              <a:rPr lang="en-IN" sz="800" dirty="0">
                <a:latin typeface="Garamond" panose="02020404030301010803" pitchFamily="18" charset="0"/>
              </a:rPr>
              <a:t> 2014 [15]</a:t>
            </a:r>
          </a:p>
        </p:txBody>
      </p:sp>
      <p:sp>
        <p:nvSpPr>
          <p:cNvPr id="29" name="TextBox 28">
            <a:extLst>
              <a:ext uri="{FF2B5EF4-FFF2-40B4-BE49-F238E27FC236}">
                <a16:creationId xmlns:a16="http://schemas.microsoft.com/office/drawing/2014/main" id="{E54CFEF4-4DAC-46B9-9C0B-BFEABC4130E2}"/>
              </a:ext>
            </a:extLst>
          </p:cNvPr>
          <p:cNvSpPr txBox="1"/>
          <p:nvPr/>
        </p:nvSpPr>
        <p:spPr>
          <a:xfrm>
            <a:off x="6096000" y="5791936"/>
            <a:ext cx="5831642" cy="338554"/>
          </a:xfrm>
          <a:prstGeom prst="rect">
            <a:avLst/>
          </a:prstGeom>
          <a:noFill/>
        </p:spPr>
        <p:txBody>
          <a:bodyPr wrap="square" rtlCol="0">
            <a:spAutoFit/>
          </a:bodyPr>
          <a:lstStyle/>
          <a:p>
            <a:pPr algn="ctr"/>
            <a:r>
              <a:rPr lang="en-IN" sz="800" dirty="0">
                <a:latin typeface="Garamond" panose="02020404030301010803" pitchFamily="18" charset="0"/>
              </a:rPr>
              <a:t>Figure 16:  </a:t>
            </a:r>
            <a:r>
              <a:rPr lang="en-GB" sz="800" dirty="0">
                <a:latin typeface="Garamond" panose="02020404030301010803" pitchFamily="18" charset="0"/>
              </a:rPr>
              <a:t>Histograms of (1) an 8-channel observed data, (2) an 8-channel simulated data, and (3) a 22-channel simulated data </a:t>
            </a:r>
            <a:br>
              <a:rPr lang="en-GB" sz="800" dirty="0">
                <a:latin typeface="Garamond" panose="02020404030301010803" pitchFamily="18" charset="0"/>
              </a:rPr>
            </a:br>
            <a:endParaRPr lang="en-IN" sz="800" dirty="0">
              <a:latin typeface="Garamond" panose="02020404030301010803" pitchFamily="18" charset="0"/>
            </a:endParaRPr>
          </a:p>
        </p:txBody>
      </p:sp>
      <p:graphicFrame>
        <p:nvGraphicFramePr>
          <p:cNvPr id="3" name="Table 2">
            <a:extLst>
              <a:ext uri="{FF2B5EF4-FFF2-40B4-BE49-F238E27FC236}">
                <a16:creationId xmlns:a16="http://schemas.microsoft.com/office/drawing/2014/main" id="{E064CC9D-ADF9-41D7-995C-749F7FDB8F92}"/>
              </a:ext>
            </a:extLst>
          </p:cNvPr>
          <p:cNvGraphicFramePr>
            <a:graphicFrameLocks noGrp="1"/>
          </p:cNvGraphicFramePr>
          <p:nvPr>
            <p:extLst>
              <p:ext uri="{D42A27DB-BD31-4B8C-83A1-F6EECF244321}">
                <p14:modId xmlns:p14="http://schemas.microsoft.com/office/powerpoint/2010/main" val="2927626775"/>
              </p:ext>
            </p:extLst>
          </p:nvPr>
        </p:nvGraphicFramePr>
        <p:xfrm>
          <a:off x="5897141" y="516161"/>
          <a:ext cx="3113737" cy="2743200"/>
        </p:xfrm>
        <a:graphic>
          <a:graphicData uri="http://schemas.openxmlformats.org/drawingml/2006/table">
            <a:tbl>
              <a:tblPr/>
              <a:tblGrid>
                <a:gridCol w="1137467">
                  <a:extLst>
                    <a:ext uri="{9D8B030D-6E8A-4147-A177-3AD203B41FA5}">
                      <a16:colId xmlns:a16="http://schemas.microsoft.com/office/drawing/2014/main" val="2449126619"/>
                    </a:ext>
                  </a:extLst>
                </a:gridCol>
                <a:gridCol w="552847">
                  <a:extLst>
                    <a:ext uri="{9D8B030D-6E8A-4147-A177-3AD203B41FA5}">
                      <a16:colId xmlns:a16="http://schemas.microsoft.com/office/drawing/2014/main" val="1106012436"/>
                    </a:ext>
                  </a:extLst>
                </a:gridCol>
                <a:gridCol w="1423423">
                  <a:extLst>
                    <a:ext uri="{9D8B030D-6E8A-4147-A177-3AD203B41FA5}">
                      <a16:colId xmlns:a16="http://schemas.microsoft.com/office/drawing/2014/main" val="2504700402"/>
                    </a:ext>
                  </a:extLst>
                </a:gridCol>
              </a:tblGrid>
              <a:tr h="372735">
                <a:tc>
                  <a:txBody>
                    <a:bodyPr/>
                    <a:lstStyle/>
                    <a:p>
                      <a:pPr algn="ctr"/>
                      <a:r>
                        <a:rPr lang="en-IN" sz="1200" b="1" i="0" dirty="0">
                          <a:solidFill>
                            <a:srgbClr val="000000"/>
                          </a:solidFill>
                          <a:effectLst/>
                          <a:latin typeface="Garamond" panose="02020404030301010803" pitchFamily="18" charset="0"/>
                        </a:rPr>
                        <a:t>Number of Synergies </a:t>
                      </a:r>
                      <a:endParaRPr lang="en-IN" dirty="0">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1" i="0">
                          <a:solidFill>
                            <a:srgbClr val="000000"/>
                          </a:solidFill>
                          <a:effectLst/>
                          <a:latin typeface="Garamond" panose="02020404030301010803" pitchFamily="18" charset="0"/>
                        </a:rPr>
                        <a:t>VAF (%)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1" i="0">
                          <a:solidFill>
                            <a:srgbClr val="000000"/>
                          </a:solidFill>
                          <a:effectLst/>
                          <a:latin typeface="Garamond" panose="02020404030301010803" pitchFamily="18" charset="0"/>
                        </a:rPr>
                        <a:t>Cumulative Difference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4320045"/>
                  </a:ext>
                </a:extLst>
              </a:tr>
              <a:tr h="298188">
                <a:tc>
                  <a:txBody>
                    <a:bodyPr/>
                    <a:lstStyle/>
                    <a:p>
                      <a:pPr algn="ctr"/>
                      <a:r>
                        <a:rPr lang="en-IN" sz="1200" b="0" i="0">
                          <a:solidFill>
                            <a:srgbClr val="000000"/>
                          </a:solidFill>
                          <a:effectLst/>
                          <a:latin typeface="Garamond" panose="02020404030301010803" pitchFamily="18" charset="0"/>
                        </a:rPr>
                        <a:t>1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35.91</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endParaRPr lang="en-IN">
                        <a:latin typeface="Garamond" panose="02020404030301010803" pitchFamily="18" charset="0"/>
                      </a:endParaRPr>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120983"/>
                  </a:ext>
                </a:extLst>
              </a:tr>
              <a:tr h="223641">
                <a:tc>
                  <a:txBody>
                    <a:bodyPr/>
                    <a:lstStyle/>
                    <a:p>
                      <a:pPr algn="ctr"/>
                      <a:r>
                        <a:rPr lang="en-IN" sz="1200" b="0" i="0">
                          <a:solidFill>
                            <a:srgbClr val="000000"/>
                          </a:solidFill>
                          <a:effectLst/>
                          <a:latin typeface="Garamond" panose="02020404030301010803" pitchFamily="18" charset="0"/>
                        </a:rPr>
                        <a:t>2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57.08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21.16</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0022919"/>
                  </a:ext>
                </a:extLst>
              </a:tr>
              <a:tr h="223641">
                <a:tc>
                  <a:txBody>
                    <a:bodyPr/>
                    <a:lstStyle/>
                    <a:p>
                      <a:pPr algn="ctr"/>
                      <a:r>
                        <a:rPr lang="en-IN" sz="1200" b="0" i="0">
                          <a:solidFill>
                            <a:srgbClr val="000000"/>
                          </a:solidFill>
                          <a:effectLst/>
                          <a:latin typeface="Garamond" panose="02020404030301010803" pitchFamily="18" charset="0"/>
                        </a:rPr>
                        <a:t>3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69.89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12.81</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1934773"/>
                  </a:ext>
                </a:extLst>
              </a:tr>
              <a:tr h="223641">
                <a:tc>
                  <a:txBody>
                    <a:bodyPr/>
                    <a:lstStyle/>
                    <a:p>
                      <a:pPr algn="ctr"/>
                      <a:r>
                        <a:rPr lang="en-IN" sz="1200" b="0" i="0">
                          <a:solidFill>
                            <a:srgbClr val="000000"/>
                          </a:solidFill>
                          <a:effectLst/>
                          <a:latin typeface="Garamond" panose="02020404030301010803" pitchFamily="18" charset="0"/>
                        </a:rPr>
                        <a:t>4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79.57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9.67</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2852094"/>
                  </a:ext>
                </a:extLst>
              </a:tr>
              <a:tr h="223641">
                <a:tc>
                  <a:txBody>
                    <a:bodyPr/>
                    <a:lstStyle/>
                    <a:p>
                      <a:pPr algn="ctr"/>
                      <a:r>
                        <a:rPr lang="en-IN" sz="1200" b="0" i="0">
                          <a:solidFill>
                            <a:srgbClr val="000000"/>
                          </a:solidFill>
                          <a:effectLst/>
                          <a:latin typeface="Garamond" panose="02020404030301010803" pitchFamily="18" charset="0"/>
                        </a:rPr>
                        <a:t>5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87.16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7.59</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7935590"/>
                  </a:ext>
                </a:extLst>
              </a:tr>
              <a:tr h="223641">
                <a:tc>
                  <a:txBody>
                    <a:bodyPr/>
                    <a:lstStyle/>
                    <a:p>
                      <a:pPr algn="ctr"/>
                      <a:r>
                        <a:rPr lang="en-IN" sz="1200" b="0" i="0">
                          <a:solidFill>
                            <a:srgbClr val="000000"/>
                          </a:solidFill>
                          <a:effectLst/>
                          <a:latin typeface="Garamond" panose="02020404030301010803" pitchFamily="18" charset="0"/>
                        </a:rPr>
                        <a:t>6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93.13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5.96</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3327428"/>
                  </a:ext>
                </a:extLst>
              </a:tr>
              <a:tr h="223641">
                <a:tc>
                  <a:txBody>
                    <a:bodyPr/>
                    <a:lstStyle/>
                    <a:p>
                      <a:pPr algn="ctr"/>
                      <a:r>
                        <a:rPr lang="en-IN" sz="1200" b="0" i="0">
                          <a:solidFill>
                            <a:srgbClr val="000000"/>
                          </a:solidFill>
                          <a:effectLst/>
                          <a:latin typeface="Garamond" panose="02020404030301010803" pitchFamily="18" charset="0"/>
                        </a:rPr>
                        <a:t>7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97.43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4.29</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8974976"/>
                  </a:ext>
                </a:extLst>
              </a:tr>
              <a:tr h="223641">
                <a:tc>
                  <a:txBody>
                    <a:bodyPr/>
                    <a:lstStyle/>
                    <a:p>
                      <a:pPr algn="ctr"/>
                      <a:r>
                        <a:rPr lang="en-IN" sz="1200" b="0" i="0" dirty="0">
                          <a:solidFill>
                            <a:srgbClr val="000000"/>
                          </a:solidFill>
                          <a:effectLst/>
                          <a:latin typeface="Garamond" panose="02020404030301010803" pitchFamily="18" charset="0"/>
                        </a:rPr>
                        <a:t>8 </a:t>
                      </a:r>
                      <a:endParaRPr lang="en-IN" dirty="0">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a:solidFill>
                            <a:srgbClr val="000000"/>
                          </a:solidFill>
                          <a:effectLst/>
                          <a:latin typeface="Garamond" panose="02020404030301010803" pitchFamily="18" charset="0"/>
                        </a:rPr>
                        <a:t>100 </a:t>
                      </a:r>
                      <a:endParaRPr lang="en-IN">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IN" sz="1200" b="0" i="0" dirty="0">
                          <a:solidFill>
                            <a:srgbClr val="000000"/>
                          </a:solidFill>
                          <a:effectLst/>
                          <a:latin typeface="Garamond" panose="02020404030301010803" pitchFamily="18" charset="0"/>
                        </a:rPr>
                        <a:t>2.57</a:t>
                      </a:r>
                      <a:endParaRPr lang="en-IN" dirty="0">
                        <a:effectLst/>
                        <a:latin typeface="Garamond" panose="02020404030301010803" pitchFamily="18" charset="0"/>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9850932"/>
                  </a:ext>
                </a:extLst>
              </a:tr>
            </a:tbl>
          </a:graphicData>
        </a:graphic>
      </p:graphicFrame>
      <p:sp>
        <p:nvSpPr>
          <p:cNvPr id="4" name="Rectangle 1">
            <a:extLst>
              <a:ext uri="{FF2B5EF4-FFF2-40B4-BE49-F238E27FC236}">
                <a16:creationId xmlns:a16="http://schemas.microsoft.com/office/drawing/2014/main" id="{2A16A0FC-F631-485C-8BD5-B4C72F6EF417}"/>
              </a:ext>
            </a:extLst>
          </p:cNvPr>
          <p:cNvSpPr>
            <a:spLocks noChangeArrowheads="1"/>
          </p:cNvSpPr>
          <p:nvPr/>
        </p:nvSpPr>
        <p:spPr bwMode="auto">
          <a:xfrm>
            <a:off x="1029502" y="38787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F8F6DC80-FD7E-463B-80D0-4547D2B9C938}"/>
              </a:ext>
            </a:extLst>
          </p:cNvPr>
          <p:cNvSpPr/>
          <p:nvPr/>
        </p:nvSpPr>
        <p:spPr>
          <a:xfrm>
            <a:off x="5755932" y="269940"/>
            <a:ext cx="3350597" cy="246221"/>
          </a:xfrm>
          <a:prstGeom prst="rect">
            <a:avLst/>
          </a:prstGeom>
        </p:spPr>
        <p:txBody>
          <a:bodyPr wrap="none">
            <a:spAutoFit/>
          </a:bodyPr>
          <a:lstStyle/>
          <a:p>
            <a:r>
              <a:rPr lang="en-IN" sz="1000" dirty="0">
                <a:latin typeface="Garamond" panose="02020404030301010803" pitchFamily="18" charset="0"/>
              </a:rPr>
              <a:t>Table: number of </a:t>
            </a:r>
            <a:r>
              <a:rPr lang="en-IN" sz="1000" dirty="0" err="1">
                <a:latin typeface="Garamond" panose="02020404030301010803" pitchFamily="18" charset="0"/>
              </a:rPr>
              <a:t>synergeies</a:t>
            </a:r>
            <a:r>
              <a:rPr lang="en-IN" sz="1000" dirty="0">
                <a:latin typeface="Garamond" panose="02020404030301010803" pitchFamily="18" charset="0"/>
              </a:rPr>
              <a:t> ,VAF and its cumulative difference</a:t>
            </a:r>
          </a:p>
        </p:txBody>
      </p:sp>
    </p:spTree>
    <p:extLst>
      <p:ext uri="{BB962C8B-B14F-4D97-AF65-F5344CB8AC3E}">
        <p14:creationId xmlns:p14="http://schemas.microsoft.com/office/powerpoint/2010/main" val="419376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15"/>
                                        </p:tgtEl>
                                        <p:attrNameLst>
                                          <p:attrName>ppt_x</p:attrName>
                                        </p:attrNameLst>
                                      </p:cBhvr>
                                      <p:tavLst>
                                        <p:tav tm="0">
                                          <p:val>
                                            <p:strVal val="ppt_x"/>
                                          </p:val>
                                        </p:tav>
                                        <p:tav tm="100000">
                                          <p:val>
                                            <p:strVal val="ppt_x"/>
                                          </p:val>
                                        </p:tav>
                                      </p:tavLst>
                                    </p:anim>
                                    <p:anim calcmode="lin" valueType="num">
                                      <p:cBhvr additive="base">
                                        <p:cTn id="33" dur="500"/>
                                        <p:tgtEl>
                                          <p:spTgt spid="15"/>
                                        </p:tgtEl>
                                        <p:attrNameLst>
                                          <p:attrName>ppt_y</p:attrName>
                                        </p:attrNameLst>
                                      </p:cBhvr>
                                      <p:tavLst>
                                        <p:tav tm="0">
                                          <p:val>
                                            <p:strVal val="ppt_y"/>
                                          </p:val>
                                        </p:tav>
                                        <p:tav tm="100000">
                                          <p:val>
                                            <p:strVal val="1+ppt_h/2"/>
                                          </p:val>
                                        </p:tav>
                                      </p:tavLst>
                                    </p:anim>
                                    <p:set>
                                      <p:cBhvr>
                                        <p:cTn id="34" dur="1" fill="hold">
                                          <p:stCondLst>
                                            <p:cond delay="499"/>
                                          </p:stCondLst>
                                        </p:cTn>
                                        <p:tgtEl>
                                          <p:spTgt spid="15"/>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19"/>
                                        </p:tgtEl>
                                        <p:attrNameLst>
                                          <p:attrName>ppt_x</p:attrName>
                                        </p:attrNameLst>
                                      </p:cBhvr>
                                      <p:tavLst>
                                        <p:tav tm="0">
                                          <p:val>
                                            <p:strVal val="ppt_x"/>
                                          </p:val>
                                        </p:tav>
                                        <p:tav tm="100000">
                                          <p:val>
                                            <p:strVal val="ppt_x"/>
                                          </p:val>
                                        </p:tav>
                                      </p:tavLst>
                                    </p:anim>
                                    <p:anim calcmode="lin" valueType="num">
                                      <p:cBhvr additive="base">
                                        <p:cTn id="37" dur="500"/>
                                        <p:tgtEl>
                                          <p:spTgt spid="19"/>
                                        </p:tgtEl>
                                        <p:attrNameLst>
                                          <p:attrName>ppt_y</p:attrName>
                                        </p:attrNameLst>
                                      </p:cBhvr>
                                      <p:tavLst>
                                        <p:tav tm="0">
                                          <p:val>
                                            <p:strVal val="ppt_y"/>
                                          </p:val>
                                        </p:tav>
                                        <p:tav tm="100000">
                                          <p:val>
                                            <p:strVal val="1+ppt_h/2"/>
                                          </p:val>
                                        </p:tav>
                                      </p:tavLst>
                                    </p:anim>
                                    <p:set>
                                      <p:cBhvr>
                                        <p:cTn id="38" dur="1" fill="hold">
                                          <p:stCondLst>
                                            <p:cond delay="499"/>
                                          </p:stCondLst>
                                        </p:cTn>
                                        <p:tgtEl>
                                          <p:spTgt spid="19"/>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7"/>
                                        </p:tgtEl>
                                        <p:attrNameLst>
                                          <p:attrName>ppt_x</p:attrName>
                                        </p:attrNameLst>
                                      </p:cBhvr>
                                      <p:tavLst>
                                        <p:tav tm="0">
                                          <p:val>
                                            <p:strVal val="ppt_x"/>
                                          </p:val>
                                        </p:tav>
                                        <p:tav tm="100000">
                                          <p:val>
                                            <p:strVal val="ppt_x"/>
                                          </p:val>
                                        </p:tav>
                                      </p:tavLst>
                                    </p:anim>
                                    <p:anim calcmode="lin" valueType="num">
                                      <p:cBhvr additive="base">
                                        <p:cTn id="41" dur="500"/>
                                        <p:tgtEl>
                                          <p:spTgt spid="17"/>
                                        </p:tgtEl>
                                        <p:attrNameLst>
                                          <p:attrName>ppt_y</p:attrName>
                                        </p:attrNameLst>
                                      </p:cBhvr>
                                      <p:tavLst>
                                        <p:tav tm="0">
                                          <p:val>
                                            <p:strVal val="ppt_y"/>
                                          </p:val>
                                        </p:tav>
                                        <p:tav tm="100000">
                                          <p:val>
                                            <p:strVal val="1+ppt_h/2"/>
                                          </p:val>
                                        </p:tav>
                                      </p:tavLst>
                                    </p:anim>
                                    <p:set>
                                      <p:cBhvr>
                                        <p:cTn id="42" dur="1" fill="hold">
                                          <p:stCondLst>
                                            <p:cond delay="499"/>
                                          </p:stCondLst>
                                        </p:cTn>
                                        <p:tgtEl>
                                          <p:spTgt spid="17"/>
                                        </p:tgtEl>
                                        <p:attrNameLst>
                                          <p:attrName>style.visibility</p:attrName>
                                        </p:attrNameLst>
                                      </p:cBhvr>
                                      <p:to>
                                        <p:strVal val="hidden"/>
                                      </p:to>
                                    </p:set>
                                  </p:childTnLst>
                                </p:cTn>
                              </p:par>
                              <p:par>
                                <p:cTn id="43" presetID="2" presetClass="exit" presetSubtype="4" fill="hold" grpId="1" nodeType="withEffect">
                                  <p:stCondLst>
                                    <p:cond delay="0"/>
                                  </p:stCondLst>
                                  <p:childTnLst>
                                    <p:anim calcmode="lin" valueType="num">
                                      <p:cBhvr additive="base">
                                        <p:cTn id="44" dur="500"/>
                                        <p:tgtEl>
                                          <p:spTgt spid="28"/>
                                        </p:tgtEl>
                                        <p:attrNameLst>
                                          <p:attrName>ppt_x</p:attrName>
                                        </p:attrNameLst>
                                      </p:cBhvr>
                                      <p:tavLst>
                                        <p:tav tm="0">
                                          <p:val>
                                            <p:strVal val="ppt_x"/>
                                          </p:val>
                                        </p:tav>
                                        <p:tav tm="100000">
                                          <p:val>
                                            <p:strVal val="ppt_x"/>
                                          </p:val>
                                        </p:tav>
                                      </p:tavLst>
                                    </p:anim>
                                    <p:anim calcmode="lin" valueType="num">
                                      <p:cBhvr additive="base">
                                        <p:cTn id="45" dur="500"/>
                                        <p:tgtEl>
                                          <p:spTgt spid="28"/>
                                        </p:tgtEl>
                                        <p:attrNameLst>
                                          <p:attrName>ppt_y</p:attrName>
                                        </p:attrNameLst>
                                      </p:cBhvr>
                                      <p:tavLst>
                                        <p:tav tm="0">
                                          <p:val>
                                            <p:strVal val="ppt_y"/>
                                          </p:val>
                                        </p:tav>
                                        <p:tav tm="100000">
                                          <p:val>
                                            <p:strVal val="1+ppt_h/2"/>
                                          </p:val>
                                        </p:tav>
                                      </p:tavLst>
                                    </p:anim>
                                    <p:set>
                                      <p:cBhvr>
                                        <p:cTn id="46" dur="1" fill="hold">
                                          <p:stCondLst>
                                            <p:cond delay="499"/>
                                          </p:stCondLst>
                                        </p:cTn>
                                        <p:tgtEl>
                                          <p:spTgt spid="28"/>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27"/>
                                        </p:tgtEl>
                                        <p:attrNameLst>
                                          <p:attrName>ppt_x</p:attrName>
                                        </p:attrNameLst>
                                      </p:cBhvr>
                                      <p:tavLst>
                                        <p:tav tm="0">
                                          <p:val>
                                            <p:strVal val="ppt_x"/>
                                          </p:val>
                                        </p:tav>
                                        <p:tav tm="100000">
                                          <p:val>
                                            <p:strVal val="ppt_x"/>
                                          </p:val>
                                        </p:tav>
                                      </p:tavLst>
                                    </p:anim>
                                    <p:anim calcmode="lin" valueType="num">
                                      <p:cBhvr additive="base">
                                        <p:cTn id="49" dur="500"/>
                                        <p:tgtEl>
                                          <p:spTgt spid="27"/>
                                        </p:tgtEl>
                                        <p:attrNameLst>
                                          <p:attrName>ppt_y</p:attrName>
                                        </p:attrNameLst>
                                      </p:cBhvr>
                                      <p:tavLst>
                                        <p:tav tm="0">
                                          <p:val>
                                            <p:strVal val="ppt_y"/>
                                          </p:val>
                                        </p:tav>
                                        <p:tav tm="100000">
                                          <p:val>
                                            <p:strVal val="1+ppt_h/2"/>
                                          </p:val>
                                        </p:tav>
                                      </p:tavLst>
                                    </p:anim>
                                    <p:set>
                                      <p:cBhvr>
                                        <p:cTn id="50" dur="1" fill="hold">
                                          <p:stCondLst>
                                            <p:cond delay="499"/>
                                          </p:stCondLst>
                                        </p:cTn>
                                        <p:tgtEl>
                                          <p:spTgt spid="27"/>
                                        </p:tgtEl>
                                        <p:attrNameLst>
                                          <p:attrName>style.visibility</p:attrName>
                                        </p:attrNameLst>
                                      </p:cBhvr>
                                      <p:to>
                                        <p:strVal val="hidden"/>
                                      </p:to>
                                    </p:set>
                                  </p:childTnLst>
                                </p:cTn>
                              </p:par>
                              <p:par>
                                <p:cTn id="51" presetID="2" presetClass="exit" presetSubtype="4" fill="hold" grpId="1" nodeType="withEffect">
                                  <p:stCondLst>
                                    <p:cond delay="0"/>
                                  </p:stCondLst>
                                  <p:childTnLst>
                                    <p:anim calcmode="lin" valueType="num">
                                      <p:cBhvr additive="base">
                                        <p:cTn id="52" dur="500"/>
                                        <p:tgtEl>
                                          <p:spTgt spid="26"/>
                                        </p:tgtEl>
                                        <p:attrNameLst>
                                          <p:attrName>ppt_x</p:attrName>
                                        </p:attrNameLst>
                                      </p:cBhvr>
                                      <p:tavLst>
                                        <p:tav tm="0">
                                          <p:val>
                                            <p:strVal val="ppt_x"/>
                                          </p:val>
                                        </p:tav>
                                        <p:tav tm="100000">
                                          <p:val>
                                            <p:strVal val="ppt_x"/>
                                          </p:val>
                                        </p:tav>
                                      </p:tavLst>
                                    </p:anim>
                                    <p:anim calcmode="lin" valueType="num">
                                      <p:cBhvr additive="base">
                                        <p:cTn id="53" dur="500"/>
                                        <p:tgtEl>
                                          <p:spTgt spid="26"/>
                                        </p:tgtEl>
                                        <p:attrNameLst>
                                          <p:attrName>ppt_y</p:attrName>
                                        </p:attrNameLst>
                                      </p:cBhvr>
                                      <p:tavLst>
                                        <p:tav tm="0">
                                          <p:val>
                                            <p:strVal val="ppt_y"/>
                                          </p:val>
                                        </p:tav>
                                        <p:tav tm="100000">
                                          <p:val>
                                            <p:strVal val="1+ppt_h/2"/>
                                          </p:val>
                                        </p:tav>
                                      </p:tavLst>
                                    </p:anim>
                                    <p:set>
                                      <p:cBhvr>
                                        <p:cTn id="54" dur="1" fill="hold">
                                          <p:stCondLst>
                                            <p:cond delay="499"/>
                                          </p:stCondLst>
                                        </p:cTn>
                                        <p:tgtEl>
                                          <p:spTgt spid="2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1C52-D2D9-4577-AE78-EDB94FE63C5E}"/>
              </a:ext>
            </a:extLst>
          </p:cNvPr>
          <p:cNvSpPr>
            <a:spLocks noGrp="1"/>
          </p:cNvSpPr>
          <p:nvPr>
            <p:ph type="title"/>
          </p:nvPr>
        </p:nvSpPr>
        <p:spPr>
          <a:xfrm>
            <a:off x="838200" y="365125"/>
            <a:ext cx="10515600" cy="1325563"/>
          </a:xfrm>
        </p:spPr>
        <p:txBody>
          <a:bodyPr/>
          <a:lstStyle/>
          <a:p>
            <a:r>
              <a:rPr lang="en-IN" dirty="0">
                <a:latin typeface="Garamond" panose="02020404030301010803" pitchFamily="18" charset="0"/>
              </a:rPr>
              <a:t>	</a:t>
            </a:r>
            <a:r>
              <a:rPr lang="en-IN" u="sng" dirty="0">
                <a:latin typeface="Garamond" panose="02020404030301010803" pitchFamily="18" charset="0"/>
              </a:rPr>
              <a:t>Results</a:t>
            </a:r>
            <a:endParaRPr lang="en-IN" u="sng" dirty="0"/>
          </a:p>
        </p:txBody>
      </p:sp>
      <p:sp>
        <p:nvSpPr>
          <p:cNvPr id="9" name="Content Placeholder 8">
            <a:extLst>
              <a:ext uri="{FF2B5EF4-FFF2-40B4-BE49-F238E27FC236}">
                <a16:creationId xmlns:a16="http://schemas.microsoft.com/office/drawing/2014/main" id="{3D71729D-3596-4E68-81A3-5FEA7570B980}"/>
              </a:ext>
            </a:extLst>
          </p:cNvPr>
          <p:cNvSpPr>
            <a:spLocks noGrp="1"/>
          </p:cNvSpPr>
          <p:nvPr>
            <p:ph idx="1"/>
          </p:nvPr>
        </p:nvSpPr>
        <p:spPr>
          <a:xfrm>
            <a:off x="809856" y="1876582"/>
            <a:ext cx="10515600" cy="4351338"/>
          </a:xfrm>
        </p:spPr>
        <p:txBody>
          <a:bodyPr>
            <a:normAutofit/>
          </a:bodyPr>
          <a:lstStyle/>
          <a:p>
            <a:r>
              <a:rPr lang="en-IN" sz="2400" b="1" dirty="0">
                <a:latin typeface="Garamond" panose="02020404030301010803" pitchFamily="18" charset="0"/>
              </a:rPr>
              <a:t>Similarity analysis</a:t>
            </a:r>
          </a:p>
          <a:p>
            <a:pPr lvl="1"/>
            <a:r>
              <a:rPr lang="en-IN" sz="1800" b="1" dirty="0">
                <a:latin typeface="Garamond" panose="02020404030301010803" pitchFamily="18" charset="0"/>
              </a:rPr>
              <a:t>NDP and CPA</a:t>
            </a:r>
          </a:p>
          <a:p>
            <a:pPr lvl="1"/>
            <a:r>
              <a:rPr lang="en-IN" sz="1800" b="1" i="1" dirty="0">
                <a:latin typeface="Garamond" panose="02020404030301010803" pitchFamily="18" charset="0"/>
              </a:rPr>
              <a:t>k</a:t>
            </a:r>
            <a:r>
              <a:rPr lang="en-IN" sz="1800" b="1" dirty="0">
                <a:latin typeface="Garamond" panose="02020404030301010803" pitchFamily="18" charset="0"/>
              </a:rPr>
              <a:t>-means Clustering</a:t>
            </a:r>
          </a:p>
          <a:p>
            <a:pPr lvl="2"/>
            <a:r>
              <a:rPr lang="en-IN" sz="1600" b="1" dirty="0">
                <a:latin typeface="Garamond" panose="02020404030301010803" pitchFamily="18" charset="0"/>
              </a:rPr>
              <a:t>P3 and P19</a:t>
            </a:r>
          </a:p>
          <a:p>
            <a:pPr lvl="1"/>
            <a:r>
              <a:rPr lang="en-IN" sz="2000" b="1" dirty="0">
                <a:latin typeface="Garamond" panose="02020404030301010803" pitchFamily="18" charset="0"/>
              </a:rPr>
              <a:t>Averaged solutions  with </a:t>
            </a:r>
            <a:r>
              <a:rPr lang="en-IN" sz="2000" b="1" i="1" dirty="0">
                <a:latin typeface="Garamond" panose="02020404030301010803" pitchFamily="18" charset="0"/>
              </a:rPr>
              <a:t>k</a:t>
            </a:r>
            <a:r>
              <a:rPr lang="en-IN" sz="2000" b="1" dirty="0">
                <a:latin typeface="Garamond" panose="02020404030301010803" pitchFamily="18" charset="0"/>
              </a:rPr>
              <a:t>-means clustering</a:t>
            </a:r>
          </a:p>
          <a:p>
            <a:pPr lvl="2"/>
            <a:r>
              <a:rPr lang="en-IN" sz="1600" b="1" dirty="0">
                <a:latin typeface="Garamond" panose="02020404030301010803" pitchFamily="18" charset="0"/>
              </a:rPr>
              <a:t>CPA</a:t>
            </a:r>
          </a:p>
          <a:p>
            <a:pPr lvl="2"/>
            <a:r>
              <a:rPr lang="en-IN" sz="1600" b="1" dirty="0">
                <a:latin typeface="Garamond" panose="02020404030301010803" pitchFamily="18" charset="0"/>
              </a:rPr>
              <a:t>Not correct for ( P6, P7, P8, P17, P18, P19)</a:t>
            </a:r>
          </a:p>
        </p:txBody>
      </p:sp>
      <p:sp>
        <p:nvSpPr>
          <p:cNvPr id="10" name="Oval 9">
            <a:extLst>
              <a:ext uri="{FF2B5EF4-FFF2-40B4-BE49-F238E27FC236}">
                <a16:creationId xmlns:a16="http://schemas.microsoft.com/office/drawing/2014/main" id="{B3E5A616-1A3F-41F8-91DE-54F608F5B95E}"/>
              </a:ext>
            </a:extLst>
          </p:cNvPr>
          <p:cNvSpPr/>
          <p:nvPr/>
        </p:nvSpPr>
        <p:spPr>
          <a:xfrm>
            <a:off x="838200" y="572425"/>
            <a:ext cx="910962" cy="910962"/>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1" name="Rectangle 10" descr="Bar chart">
            <a:extLst>
              <a:ext uri="{FF2B5EF4-FFF2-40B4-BE49-F238E27FC236}">
                <a16:creationId xmlns:a16="http://schemas.microsoft.com/office/drawing/2014/main" id="{2475E3D6-E657-4FE8-994C-17AD1C0C3B46}"/>
              </a:ext>
            </a:extLst>
          </p:cNvPr>
          <p:cNvSpPr/>
          <p:nvPr/>
        </p:nvSpPr>
        <p:spPr>
          <a:xfrm>
            <a:off x="1029502" y="758319"/>
            <a:ext cx="528358" cy="5283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4" name="Picture 3" descr="A screenshot of a computer&#10;&#10;Description automatically generated">
            <a:extLst>
              <a:ext uri="{FF2B5EF4-FFF2-40B4-BE49-F238E27FC236}">
                <a16:creationId xmlns:a16="http://schemas.microsoft.com/office/drawing/2014/main" id="{32CC39BA-B1A5-4541-B344-BFCBF175CE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8800" y="397023"/>
            <a:ext cx="5058088" cy="305818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3A8EAB2-0182-49E6-8AA1-B247A0E16A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3733" y="3429000"/>
            <a:ext cx="5092769" cy="2885991"/>
          </a:xfrm>
          <a:prstGeom prst="rect">
            <a:avLst/>
          </a:prstGeom>
        </p:spPr>
      </p:pic>
      <p:pic>
        <p:nvPicPr>
          <p:cNvPr id="8" name="Picture 7" descr="A close up of a map&#10;&#10;Description automatically generated">
            <a:extLst>
              <a:ext uri="{FF2B5EF4-FFF2-40B4-BE49-F238E27FC236}">
                <a16:creationId xmlns:a16="http://schemas.microsoft.com/office/drawing/2014/main" id="{0BFEE6E5-A8D8-43ED-9C6E-62CA0E3521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9215" y="4289693"/>
            <a:ext cx="2844926" cy="1746130"/>
          </a:xfrm>
          <a:prstGeom prst="rect">
            <a:avLst/>
          </a:prstGeom>
        </p:spPr>
      </p:pic>
      <p:pic>
        <p:nvPicPr>
          <p:cNvPr id="14" name="Picture 13" descr="A group of people&#10;&#10;Description automatically generated">
            <a:extLst>
              <a:ext uri="{FF2B5EF4-FFF2-40B4-BE49-F238E27FC236}">
                <a16:creationId xmlns:a16="http://schemas.microsoft.com/office/drawing/2014/main" id="{D61672D8-293C-4B0C-A33C-8397AC84442D}"/>
              </a:ext>
            </a:extLst>
          </p:cNvPr>
          <p:cNvPicPr>
            <a:picLocks noChangeAspect="1"/>
          </p:cNvPicPr>
          <p:nvPr/>
        </p:nvPicPr>
        <p:blipFill rotWithShape="1">
          <a:blip r:embed="rId8">
            <a:extLst>
              <a:ext uri="{28A0092B-C50C-407E-A947-70E740481C1C}">
                <a14:useLocalDpi xmlns:a14="http://schemas.microsoft.com/office/drawing/2010/main" val="0"/>
              </a:ext>
            </a:extLst>
          </a:blip>
          <a:srcRect l="5739" b="7496"/>
          <a:stretch/>
        </p:blipFill>
        <p:spPr>
          <a:xfrm>
            <a:off x="7081284" y="271032"/>
            <a:ext cx="4686644" cy="2923306"/>
          </a:xfrm>
          <a:prstGeom prst="rect">
            <a:avLst/>
          </a:prstGeom>
        </p:spPr>
      </p:pic>
      <p:pic>
        <p:nvPicPr>
          <p:cNvPr id="18" name="Picture 17" descr="A close up of a piece of paper&#10;&#10;Description automatically generated">
            <a:extLst>
              <a:ext uri="{FF2B5EF4-FFF2-40B4-BE49-F238E27FC236}">
                <a16:creationId xmlns:a16="http://schemas.microsoft.com/office/drawing/2014/main" id="{2A625F6E-1A22-4E68-BB03-969A7E8C2C04}"/>
              </a:ext>
            </a:extLst>
          </p:cNvPr>
          <p:cNvPicPr>
            <a:picLocks noChangeAspect="1"/>
          </p:cNvPicPr>
          <p:nvPr/>
        </p:nvPicPr>
        <p:blipFill rotWithShape="1">
          <a:blip r:embed="rId9">
            <a:extLst>
              <a:ext uri="{28A0092B-C50C-407E-A947-70E740481C1C}">
                <a14:useLocalDpi xmlns:a14="http://schemas.microsoft.com/office/drawing/2010/main" val="0"/>
              </a:ext>
            </a:extLst>
          </a:blip>
          <a:srcRect l="6887" r="6698"/>
          <a:stretch/>
        </p:blipFill>
        <p:spPr>
          <a:xfrm>
            <a:off x="6756600" y="3404170"/>
            <a:ext cx="5347682" cy="3056807"/>
          </a:xfrm>
          <a:prstGeom prst="rect">
            <a:avLst/>
          </a:prstGeom>
        </p:spPr>
      </p:pic>
      <p:graphicFrame>
        <p:nvGraphicFramePr>
          <p:cNvPr id="20" name="Table 21">
            <a:extLst>
              <a:ext uri="{FF2B5EF4-FFF2-40B4-BE49-F238E27FC236}">
                <a16:creationId xmlns:a16="http://schemas.microsoft.com/office/drawing/2014/main" id="{FAE171F8-0C1D-4B5A-8A73-2A180827B21A}"/>
              </a:ext>
            </a:extLst>
          </p:cNvPr>
          <p:cNvGraphicFramePr>
            <a:graphicFrameLocks noGrp="1"/>
          </p:cNvGraphicFramePr>
          <p:nvPr>
            <p:extLst>
              <p:ext uri="{D42A27DB-BD31-4B8C-83A1-F6EECF244321}">
                <p14:modId xmlns:p14="http://schemas.microsoft.com/office/powerpoint/2010/main" val="4278512733"/>
              </p:ext>
            </p:extLst>
          </p:nvPr>
        </p:nvGraphicFramePr>
        <p:xfrm>
          <a:off x="8402718" y="797344"/>
          <a:ext cx="2966015" cy="5760720"/>
        </p:xfrm>
        <a:graphic>
          <a:graphicData uri="http://schemas.openxmlformats.org/drawingml/2006/table">
            <a:tbl>
              <a:tblPr firstRow="1" bandRow="1">
                <a:tableStyleId>{7E9639D4-E3E2-4D34-9284-5A2195B3D0D7}</a:tableStyleId>
              </a:tblPr>
              <a:tblGrid>
                <a:gridCol w="593203">
                  <a:extLst>
                    <a:ext uri="{9D8B030D-6E8A-4147-A177-3AD203B41FA5}">
                      <a16:colId xmlns:a16="http://schemas.microsoft.com/office/drawing/2014/main" val="4008878811"/>
                    </a:ext>
                  </a:extLst>
                </a:gridCol>
                <a:gridCol w="569609">
                  <a:extLst>
                    <a:ext uri="{9D8B030D-6E8A-4147-A177-3AD203B41FA5}">
                      <a16:colId xmlns:a16="http://schemas.microsoft.com/office/drawing/2014/main" val="3225690721"/>
                    </a:ext>
                  </a:extLst>
                </a:gridCol>
                <a:gridCol w="616797">
                  <a:extLst>
                    <a:ext uri="{9D8B030D-6E8A-4147-A177-3AD203B41FA5}">
                      <a16:colId xmlns:a16="http://schemas.microsoft.com/office/drawing/2014/main" val="3037865261"/>
                    </a:ext>
                  </a:extLst>
                </a:gridCol>
                <a:gridCol w="593203">
                  <a:extLst>
                    <a:ext uri="{9D8B030D-6E8A-4147-A177-3AD203B41FA5}">
                      <a16:colId xmlns:a16="http://schemas.microsoft.com/office/drawing/2014/main" val="1223319957"/>
                    </a:ext>
                  </a:extLst>
                </a:gridCol>
                <a:gridCol w="593203">
                  <a:extLst>
                    <a:ext uri="{9D8B030D-6E8A-4147-A177-3AD203B41FA5}">
                      <a16:colId xmlns:a16="http://schemas.microsoft.com/office/drawing/2014/main" val="3933731686"/>
                    </a:ext>
                  </a:extLst>
                </a:gridCol>
              </a:tblGrid>
              <a:tr h="227053">
                <a:tc>
                  <a:txBody>
                    <a:bodyPr/>
                    <a:lstStyle/>
                    <a:p>
                      <a:r>
                        <a:rPr lang="en-IN" sz="1200" dirty="0">
                          <a:effectLst/>
                          <a:latin typeface="Garamond" panose="02020404030301010803" pitchFamily="18" charset="0"/>
                        </a:rPr>
                        <a:t>(P#) </a:t>
                      </a:r>
                      <a:endParaRPr lang="en-IN"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W1 </a:t>
                      </a:r>
                      <a:endParaRPr lang="en-IN"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W2 </a:t>
                      </a:r>
                      <a:endParaRPr lang="en-IN" dirty="0">
                        <a:effectLst/>
                        <a:latin typeface="Garamond" panose="02020404030301010803" pitchFamily="18" charset="0"/>
                      </a:endParaRPr>
                    </a:p>
                  </a:txBody>
                  <a:tcPr anchor="ctr"/>
                </a:tc>
                <a:tc>
                  <a:txBody>
                    <a:bodyPr/>
                    <a:lstStyle/>
                    <a:p>
                      <a:r>
                        <a:rPr lang="en-IN" sz="1200">
                          <a:effectLst/>
                          <a:latin typeface="Garamond" panose="02020404030301010803" pitchFamily="18" charset="0"/>
                        </a:rPr>
                        <a:t>W3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W4</a:t>
                      </a:r>
                      <a:endParaRPr lang="en-IN">
                        <a:effectLst/>
                        <a:latin typeface="Garamond" panose="02020404030301010803" pitchFamily="18" charset="0"/>
                      </a:endParaRPr>
                    </a:p>
                  </a:txBody>
                  <a:tcPr anchor="ctr"/>
                </a:tc>
                <a:extLst>
                  <a:ext uri="{0D108BD9-81ED-4DB2-BD59-A6C34878D82A}">
                    <a16:rowId xmlns:a16="http://schemas.microsoft.com/office/drawing/2014/main" val="1750476078"/>
                  </a:ext>
                </a:extLst>
              </a:tr>
              <a:tr h="226357">
                <a:tc>
                  <a:txBody>
                    <a:bodyPr/>
                    <a:lstStyle/>
                    <a:p>
                      <a:r>
                        <a:rPr lang="en-IN" sz="1200">
                          <a:effectLst/>
                          <a:latin typeface="Garamond" panose="02020404030301010803" pitchFamily="18" charset="0"/>
                        </a:rPr>
                        <a:t>1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0.16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0.09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0.59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0.38</a:t>
                      </a:r>
                      <a:endParaRPr lang="en-IN">
                        <a:effectLst/>
                        <a:latin typeface="Garamond" panose="02020404030301010803" pitchFamily="18" charset="0"/>
                      </a:endParaRPr>
                    </a:p>
                  </a:txBody>
                  <a:tcPr anchor="ctr"/>
                </a:tc>
                <a:extLst>
                  <a:ext uri="{0D108BD9-81ED-4DB2-BD59-A6C34878D82A}">
                    <a16:rowId xmlns:a16="http://schemas.microsoft.com/office/drawing/2014/main" val="264443444"/>
                  </a:ext>
                </a:extLst>
              </a:tr>
              <a:tr h="226357">
                <a:tc>
                  <a:txBody>
                    <a:bodyPr/>
                    <a:lstStyle/>
                    <a:p>
                      <a:r>
                        <a:rPr lang="en-IN" sz="1200">
                          <a:effectLst/>
                          <a:latin typeface="Garamond" panose="02020404030301010803" pitchFamily="18" charset="0"/>
                        </a:rPr>
                        <a:t>2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0.75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0.97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1.47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1.43</a:t>
                      </a:r>
                      <a:endParaRPr lang="en-IN">
                        <a:effectLst/>
                        <a:latin typeface="Garamond" panose="02020404030301010803" pitchFamily="18" charset="0"/>
                      </a:endParaRPr>
                    </a:p>
                  </a:txBody>
                  <a:tcPr anchor="ctr"/>
                </a:tc>
                <a:extLst>
                  <a:ext uri="{0D108BD9-81ED-4DB2-BD59-A6C34878D82A}">
                    <a16:rowId xmlns:a16="http://schemas.microsoft.com/office/drawing/2014/main" val="189214221"/>
                  </a:ext>
                </a:extLst>
              </a:tr>
              <a:tr h="226357">
                <a:tc>
                  <a:txBody>
                    <a:bodyPr/>
                    <a:lstStyle/>
                    <a:p>
                      <a:r>
                        <a:rPr lang="en-IN" sz="1200">
                          <a:effectLst/>
                          <a:latin typeface="Garamond" panose="02020404030301010803" pitchFamily="18" charset="0"/>
                        </a:rPr>
                        <a:t>3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1.43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0.69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1.47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0.22</a:t>
                      </a:r>
                      <a:endParaRPr lang="en-IN">
                        <a:effectLst/>
                        <a:latin typeface="Garamond" panose="02020404030301010803" pitchFamily="18" charset="0"/>
                      </a:endParaRPr>
                    </a:p>
                  </a:txBody>
                  <a:tcPr anchor="ctr"/>
                </a:tc>
                <a:extLst>
                  <a:ext uri="{0D108BD9-81ED-4DB2-BD59-A6C34878D82A}">
                    <a16:rowId xmlns:a16="http://schemas.microsoft.com/office/drawing/2014/main" val="3313502406"/>
                  </a:ext>
                </a:extLst>
              </a:tr>
              <a:tr h="226357">
                <a:tc>
                  <a:txBody>
                    <a:bodyPr/>
                    <a:lstStyle/>
                    <a:p>
                      <a:r>
                        <a:rPr lang="en-IN" sz="1200">
                          <a:effectLst/>
                          <a:latin typeface="Garamond" panose="02020404030301010803" pitchFamily="18" charset="0"/>
                        </a:rPr>
                        <a:t>4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1.36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1.48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0.81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1.50</a:t>
                      </a:r>
                      <a:endParaRPr lang="en-IN">
                        <a:effectLst/>
                        <a:latin typeface="Garamond" panose="02020404030301010803" pitchFamily="18" charset="0"/>
                      </a:endParaRPr>
                    </a:p>
                  </a:txBody>
                  <a:tcPr anchor="ctr"/>
                </a:tc>
                <a:extLst>
                  <a:ext uri="{0D108BD9-81ED-4DB2-BD59-A6C34878D82A}">
                    <a16:rowId xmlns:a16="http://schemas.microsoft.com/office/drawing/2014/main" val="1577939825"/>
                  </a:ext>
                </a:extLst>
              </a:tr>
              <a:tr h="226357">
                <a:tc>
                  <a:txBody>
                    <a:bodyPr/>
                    <a:lstStyle/>
                    <a:p>
                      <a:r>
                        <a:rPr lang="en-IN" sz="1200">
                          <a:effectLst/>
                          <a:latin typeface="Garamond" panose="02020404030301010803" pitchFamily="18" charset="0"/>
                        </a:rPr>
                        <a:t>5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1.28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1.38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1.43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1.28</a:t>
                      </a:r>
                      <a:endParaRPr lang="en-IN">
                        <a:effectLst/>
                        <a:latin typeface="Garamond" panose="02020404030301010803" pitchFamily="18" charset="0"/>
                      </a:endParaRPr>
                    </a:p>
                  </a:txBody>
                  <a:tcPr anchor="ctr"/>
                </a:tc>
                <a:extLst>
                  <a:ext uri="{0D108BD9-81ED-4DB2-BD59-A6C34878D82A}">
                    <a16:rowId xmlns:a16="http://schemas.microsoft.com/office/drawing/2014/main" val="3455254737"/>
                  </a:ext>
                </a:extLst>
              </a:tr>
              <a:tr h="226357">
                <a:tc>
                  <a:txBody>
                    <a:bodyPr/>
                    <a:lstStyle/>
                    <a:p>
                      <a:r>
                        <a:rPr lang="en-IN" sz="1200" u="none" strike="noStrike" dirty="0">
                          <a:effectLst/>
                          <a:latin typeface="Garamond" panose="02020404030301010803" pitchFamily="18" charset="0"/>
                        </a:rPr>
                        <a:t>6 </a:t>
                      </a:r>
                      <a:endParaRPr lang="en-IN" b="1" u="none" strike="noStrike" dirty="0">
                        <a:effectLst/>
                        <a:latin typeface="Garamond" panose="02020404030301010803" pitchFamily="18" charset="0"/>
                      </a:endParaRPr>
                    </a:p>
                  </a:txBody>
                  <a:tcPr anchor="ctr"/>
                </a:tc>
                <a:tc>
                  <a:txBody>
                    <a:bodyPr/>
                    <a:lstStyle/>
                    <a:p>
                      <a:r>
                        <a:rPr lang="en-IN" sz="1200" u="none" strike="noStrike" dirty="0">
                          <a:effectLst/>
                          <a:latin typeface="Garamond" panose="02020404030301010803" pitchFamily="18" charset="0"/>
                        </a:rPr>
                        <a:t>1.47 </a:t>
                      </a:r>
                      <a:endParaRPr lang="en-IN" b="1" u="none" strike="noStrike" dirty="0">
                        <a:effectLst/>
                        <a:latin typeface="Garamond" panose="02020404030301010803" pitchFamily="18" charset="0"/>
                      </a:endParaRPr>
                    </a:p>
                  </a:txBody>
                  <a:tcPr anchor="ctr"/>
                </a:tc>
                <a:tc>
                  <a:txBody>
                    <a:bodyPr/>
                    <a:lstStyle/>
                    <a:p>
                      <a:r>
                        <a:rPr lang="en-IN" sz="1200" u="none" strike="noStrike" dirty="0">
                          <a:effectLst/>
                          <a:latin typeface="Garamond" panose="02020404030301010803" pitchFamily="18" charset="0"/>
                        </a:rPr>
                        <a:t>1.51 </a:t>
                      </a:r>
                      <a:endParaRPr lang="en-IN" b="1" u="none" strike="noStrike" dirty="0">
                        <a:effectLst/>
                        <a:latin typeface="Garamond" panose="02020404030301010803" pitchFamily="18" charset="0"/>
                      </a:endParaRPr>
                    </a:p>
                  </a:txBody>
                  <a:tcPr anchor="ctr"/>
                </a:tc>
                <a:tc>
                  <a:txBody>
                    <a:bodyPr/>
                    <a:lstStyle/>
                    <a:p>
                      <a:r>
                        <a:rPr lang="en-IN" sz="1200" u="none" strike="noStrike" dirty="0">
                          <a:effectLst/>
                          <a:latin typeface="Garamond" panose="02020404030301010803" pitchFamily="18" charset="0"/>
                        </a:rPr>
                        <a:t>0.97 </a:t>
                      </a:r>
                      <a:endParaRPr lang="en-IN" b="1" u="none" strike="noStrike" dirty="0">
                        <a:effectLst/>
                        <a:latin typeface="Garamond" panose="02020404030301010803" pitchFamily="18" charset="0"/>
                      </a:endParaRPr>
                    </a:p>
                  </a:txBody>
                  <a:tcPr anchor="ctr"/>
                </a:tc>
                <a:tc>
                  <a:txBody>
                    <a:bodyPr/>
                    <a:lstStyle/>
                    <a:p>
                      <a:r>
                        <a:rPr lang="en-IN" sz="1200" u="none" strike="noStrike" dirty="0">
                          <a:effectLst/>
                          <a:latin typeface="Garamond" panose="02020404030301010803" pitchFamily="18" charset="0"/>
                        </a:rPr>
                        <a:t>1.25</a:t>
                      </a:r>
                      <a:endParaRPr lang="en-IN" b="1" u="none" strike="noStrike" dirty="0">
                        <a:effectLst/>
                        <a:latin typeface="Garamond" panose="02020404030301010803" pitchFamily="18" charset="0"/>
                      </a:endParaRPr>
                    </a:p>
                  </a:txBody>
                  <a:tcPr anchor="ctr"/>
                </a:tc>
                <a:extLst>
                  <a:ext uri="{0D108BD9-81ED-4DB2-BD59-A6C34878D82A}">
                    <a16:rowId xmlns:a16="http://schemas.microsoft.com/office/drawing/2014/main" val="439062876"/>
                  </a:ext>
                </a:extLst>
              </a:tr>
              <a:tr h="226357">
                <a:tc>
                  <a:txBody>
                    <a:bodyPr/>
                    <a:lstStyle/>
                    <a:p>
                      <a:r>
                        <a:rPr lang="en-IN" sz="1200" dirty="0">
                          <a:effectLst/>
                          <a:latin typeface="Garamond" panose="02020404030301010803" pitchFamily="18" charset="0"/>
                        </a:rPr>
                        <a:t>7 </a:t>
                      </a:r>
                      <a:endParaRPr lang="en-IN" b="1" dirty="0">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1.45 </a:t>
                      </a:r>
                      <a:endParaRPr lang="en-IN" b="1">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1.49 </a:t>
                      </a:r>
                      <a:endParaRPr lang="en-IN" b="1">
                        <a:effectLst/>
                        <a:latin typeface="Garamond" panose="02020404030301010803" pitchFamily="18" charset="0"/>
                      </a:endParaRPr>
                    </a:p>
                  </a:txBody>
                  <a:tcPr anchor="ctr"/>
                </a:tc>
                <a:tc>
                  <a:txBody>
                    <a:bodyPr/>
                    <a:lstStyle/>
                    <a:p>
                      <a:r>
                        <a:rPr lang="en-IN" sz="1200">
                          <a:effectLst/>
                          <a:latin typeface="Garamond" panose="02020404030301010803" pitchFamily="18" charset="0"/>
                        </a:rPr>
                        <a:t>0.09 </a:t>
                      </a:r>
                      <a:endParaRPr lang="en-IN" b="1">
                        <a:effectLst/>
                        <a:latin typeface="Garamond" panose="02020404030301010803" pitchFamily="18" charset="0"/>
                      </a:endParaRPr>
                    </a:p>
                  </a:txBody>
                  <a:tcPr anchor="ctr"/>
                </a:tc>
                <a:tc>
                  <a:txBody>
                    <a:bodyPr/>
                    <a:lstStyle/>
                    <a:p>
                      <a:r>
                        <a:rPr lang="en-IN" sz="1200">
                          <a:effectLst/>
                          <a:latin typeface="Garamond" panose="02020404030301010803" pitchFamily="18" charset="0"/>
                        </a:rPr>
                        <a:t>1.36</a:t>
                      </a:r>
                      <a:endParaRPr lang="en-IN" b="1">
                        <a:effectLst/>
                        <a:latin typeface="Garamond" panose="02020404030301010803" pitchFamily="18" charset="0"/>
                      </a:endParaRPr>
                    </a:p>
                  </a:txBody>
                  <a:tcPr anchor="ctr"/>
                </a:tc>
                <a:extLst>
                  <a:ext uri="{0D108BD9-81ED-4DB2-BD59-A6C34878D82A}">
                    <a16:rowId xmlns:a16="http://schemas.microsoft.com/office/drawing/2014/main" val="941531467"/>
                  </a:ext>
                </a:extLst>
              </a:tr>
              <a:tr h="175397">
                <a:tc>
                  <a:txBody>
                    <a:bodyPr/>
                    <a:lstStyle/>
                    <a:p>
                      <a:r>
                        <a:rPr lang="en-IN" sz="1200" dirty="0">
                          <a:effectLst/>
                          <a:latin typeface="Garamond" panose="02020404030301010803" pitchFamily="18" charset="0"/>
                        </a:rPr>
                        <a:t>8 </a:t>
                      </a:r>
                      <a:endParaRPr lang="en-IN" b="1"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1.39 </a:t>
                      </a:r>
                      <a:endParaRPr lang="en-IN" b="1"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1.43 </a:t>
                      </a:r>
                      <a:endParaRPr lang="en-IN" b="1"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1.41 </a:t>
                      </a:r>
                      <a:endParaRPr lang="en-IN" b="1"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1.20</a:t>
                      </a:r>
                      <a:endParaRPr lang="en-IN" b="1" dirty="0">
                        <a:effectLst/>
                        <a:latin typeface="Garamond" panose="02020404030301010803" pitchFamily="18" charset="0"/>
                      </a:endParaRPr>
                    </a:p>
                  </a:txBody>
                  <a:tcPr anchor="ctr"/>
                </a:tc>
                <a:extLst>
                  <a:ext uri="{0D108BD9-81ED-4DB2-BD59-A6C34878D82A}">
                    <a16:rowId xmlns:a16="http://schemas.microsoft.com/office/drawing/2014/main" val="65580560"/>
                  </a:ext>
                </a:extLst>
              </a:tr>
              <a:tr h="226357">
                <a:tc>
                  <a:txBody>
                    <a:bodyPr/>
                    <a:lstStyle/>
                    <a:p>
                      <a:r>
                        <a:rPr lang="en-IN" sz="1200">
                          <a:effectLst/>
                          <a:latin typeface="Garamond" panose="02020404030301010803" pitchFamily="18" charset="0"/>
                        </a:rPr>
                        <a:t>9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0.21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0.12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0.14 </a:t>
                      </a:r>
                      <a:endParaRPr lang="en-IN">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0.25</a:t>
                      </a:r>
                      <a:endParaRPr lang="en-IN" dirty="0">
                        <a:effectLst/>
                        <a:latin typeface="Garamond" panose="02020404030301010803" pitchFamily="18" charset="0"/>
                      </a:endParaRPr>
                    </a:p>
                  </a:txBody>
                  <a:tcPr anchor="ctr"/>
                </a:tc>
                <a:extLst>
                  <a:ext uri="{0D108BD9-81ED-4DB2-BD59-A6C34878D82A}">
                    <a16:rowId xmlns:a16="http://schemas.microsoft.com/office/drawing/2014/main" val="486576145"/>
                  </a:ext>
                </a:extLst>
              </a:tr>
              <a:tr h="226357">
                <a:tc>
                  <a:txBody>
                    <a:bodyPr/>
                    <a:lstStyle/>
                    <a:p>
                      <a:r>
                        <a:rPr lang="en-IN" sz="1200">
                          <a:effectLst/>
                          <a:latin typeface="Garamond" panose="02020404030301010803" pitchFamily="18" charset="0"/>
                        </a:rPr>
                        <a:t>10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0.53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1.48 </a:t>
                      </a:r>
                      <a:endParaRPr lang="en-IN">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1.48 </a:t>
                      </a:r>
                      <a:endParaRPr lang="en-IN"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0.18</a:t>
                      </a:r>
                      <a:endParaRPr lang="en-IN" dirty="0">
                        <a:effectLst/>
                        <a:latin typeface="Garamond" panose="02020404030301010803" pitchFamily="18" charset="0"/>
                      </a:endParaRPr>
                    </a:p>
                  </a:txBody>
                  <a:tcPr anchor="ctr"/>
                </a:tc>
                <a:extLst>
                  <a:ext uri="{0D108BD9-81ED-4DB2-BD59-A6C34878D82A}">
                    <a16:rowId xmlns:a16="http://schemas.microsoft.com/office/drawing/2014/main" val="3762147935"/>
                  </a:ext>
                </a:extLst>
              </a:tr>
              <a:tr h="226357">
                <a:tc>
                  <a:txBody>
                    <a:bodyPr/>
                    <a:lstStyle/>
                    <a:p>
                      <a:r>
                        <a:rPr lang="en-IN" sz="1200">
                          <a:effectLst/>
                          <a:latin typeface="Garamond" panose="02020404030301010803" pitchFamily="18" charset="0"/>
                        </a:rPr>
                        <a:t>11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0.81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1.25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1.01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0.14</a:t>
                      </a:r>
                      <a:endParaRPr lang="en-IN">
                        <a:effectLst/>
                        <a:latin typeface="Garamond" panose="02020404030301010803" pitchFamily="18" charset="0"/>
                      </a:endParaRPr>
                    </a:p>
                  </a:txBody>
                  <a:tcPr anchor="ctr"/>
                </a:tc>
                <a:extLst>
                  <a:ext uri="{0D108BD9-81ED-4DB2-BD59-A6C34878D82A}">
                    <a16:rowId xmlns:a16="http://schemas.microsoft.com/office/drawing/2014/main" val="2659598633"/>
                  </a:ext>
                </a:extLst>
              </a:tr>
              <a:tr h="226357">
                <a:tc>
                  <a:txBody>
                    <a:bodyPr/>
                    <a:lstStyle/>
                    <a:p>
                      <a:r>
                        <a:rPr lang="en-IN" sz="1200">
                          <a:effectLst/>
                          <a:latin typeface="Garamond" panose="02020404030301010803" pitchFamily="18" charset="0"/>
                        </a:rPr>
                        <a:t>12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1.48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0.18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1.39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1.38</a:t>
                      </a:r>
                      <a:endParaRPr lang="en-IN">
                        <a:effectLst/>
                        <a:latin typeface="Garamond" panose="02020404030301010803" pitchFamily="18" charset="0"/>
                      </a:endParaRPr>
                    </a:p>
                  </a:txBody>
                  <a:tcPr anchor="ctr"/>
                </a:tc>
                <a:extLst>
                  <a:ext uri="{0D108BD9-81ED-4DB2-BD59-A6C34878D82A}">
                    <a16:rowId xmlns:a16="http://schemas.microsoft.com/office/drawing/2014/main" val="2144137337"/>
                  </a:ext>
                </a:extLst>
              </a:tr>
              <a:tr h="226357">
                <a:tc>
                  <a:txBody>
                    <a:bodyPr/>
                    <a:lstStyle/>
                    <a:p>
                      <a:r>
                        <a:rPr lang="en-IN" sz="1200">
                          <a:effectLst/>
                          <a:latin typeface="Garamond" panose="02020404030301010803" pitchFamily="18" charset="0"/>
                        </a:rPr>
                        <a:t>13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0.25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0.71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0.42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0.56</a:t>
                      </a:r>
                      <a:endParaRPr lang="en-IN">
                        <a:effectLst/>
                        <a:latin typeface="Garamond" panose="02020404030301010803" pitchFamily="18" charset="0"/>
                      </a:endParaRPr>
                    </a:p>
                  </a:txBody>
                  <a:tcPr anchor="ctr"/>
                </a:tc>
                <a:extLst>
                  <a:ext uri="{0D108BD9-81ED-4DB2-BD59-A6C34878D82A}">
                    <a16:rowId xmlns:a16="http://schemas.microsoft.com/office/drawing/2014/main" val="3777419668"/>
                  </a:ext>
                </a:extLst>
              </a:tr>
              <a:tr h="226357">
                <a:tc>
                  <a:txBody>
                    <a:bodyPr/>
                    <a:lstStyle/>
                    <a:p>
                      <a:r>
                        <a:rPr lang="en-IN" sz="1200">
                          <a:effectLst/>
                          <a:latin typeface="Garamond" panose="02020404030301010803" pitchFamily="18" charset="0"/>
                        </a:rPr>
                        <a:t>14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0.28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0.34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0.24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0.34</a:t>
                      </a:r>
                      <a:endParaRPr lang="en-IN">
                        <a:effectLst/>
                        <a:latin typeface="Garamond" panose="02020404030301010803" pitchFamily="18" charset="0"/>
                      </a:endParaRPr>
                    </a:p>
                  </a:txBody>
                  <a:tcPr anchor="ctr"/>
                </a:tc>
                <a:extLst>
                  <a:ext uri="{0D108BD9-81ED-4DB2-BD59-A6C34878D82A}">
                    <a16:rowId xmlns:a16="http://schemas.microsoft.com/office/drawing/2014/main" val="2065327925"/>
                  </a:ext>
                </a:extLst>
              </a:tr>
              <a:tr h="226357">
                <a:tc>
                  <a:txBody>
                    <a:bodyPr/>
                    <a:lstStyle/>
                    <a:p>
                      <a:r>
                        <a:rPr lang="en-IN" sz="1200">
                          <a:effectLst/>
                          <a:latin typeface="Garamond" panose="02020404030301010803" pitchFamily="18" charset="0"/>
                        </a:rPr>
                        <a:t>15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0.14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0.10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0.68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0.95</a:t>
                      </a:r>
                      <a:endParaRPr lang="en-IN">
                        <a:effectLst/>
                        <a:latin typeface="Garamond" panose="02020404030301010803" pitchFamily="18" charset="0"/>
                      </a:endParaRPr>
                    </a:p>
                  </a:txBody>
                  <a:tcPr anchor="ctr"/>
                </a:tc>
                <a:extLst>
                  <a:ext uri="{0D108BD9-81ED-4DB2-BD59-A6C34878D82A}">
                    <a16:rowId xmlns:a16="http://schemas.microsoft.com/office/drawing/2014/main" val="776493829"/>
                  </a:ext>
                </a:extLst>
              </a:tr>
              <a:tr h="226357">
                <a:tc>
                  <a:txBody>
                    <a:bodyPr/>
                    <a:lstStyle/>
                    <a:p>
                      <a:r>
                        <a:rPr lang="en-IN" sz="1200">
                          <a:effectLst/>
                          <a:latin typeface="Garamond" panose="02020404030301010803" pitchFamily="18" charset="0"/>
                        </a:rPr>
                        <a:t>16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0.94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0.13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0.58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1.43</a:t>
                      </a:r>
                      <a:endParaRPr lang="en-IN">
                        <a:effectLst/>
                        <a:latin typeface="Garamond" panose="02020404030301010803" pitchFamily="18" charset="0"/>
                      </a:endParaRPr>
                    </a:p>
                  </a:txBody>
                  <a:tcPr anchor="ctr"/>
                </a:tc>
                <a:extLst>
                  <a:ext uri="{0D108BD9-81ED-4DB2-BD59-A6C34878D82A}">
                    <a16:rowId xmlns:a16="http://schemas.microsoft.com/office/drawing/2014/main" val="936070844"/>
                  </a:ext>
                </a:extLst>
              </a:tr>
              <a:tr h="226357">
                <a:tc>
                  <a:txBody>
                    <a:bodyPr/>
                    <a:lstStyle/>
                    <a:p>
                      <a:r>
                        <a:rPr lang="en-IN" sz="1200">
                          <a:effectLst/>
                          <a:latin typeface="Garamond" panose="02020404030301010803" pitchFamily="18" charset="0"/>
                        </a:rPr>
                        <a:t>17 </a:t>
                      </a:r>
                      <a:endParaRPr lang="en-IN" b="1">
                        <a:effectLst/>
                        <a:latin typeface="Garamond" panose="02020404030301010803" pitchFamily="18" charset="0"/>
                      </a:endParaRPr>
                    </a:p>
                  </a:txBody>
                  <a:tcPr anchor="ctr"/>
                </a:tc>
                <a:tc>
                  <a:txBody>
                    <a:bodyPr/>
                    <a:lstStyle/>
                    <a:p>
                      <a:r>
                        <a:rPr lang="en-IN" sz="1200">
                          <a:effectLst/>
                          <a:latin typeface="Garamond" panose="02020404030301010803" pitchFamily="18" charset="0"/>
                        </a:rPr>
                        <a:t>1.39 </a:t>
                      </a:r>
                      <a:endParaRPr lang="en-IN" b="1">
                        <a:effectLst/>
                        <a:latin typeface="Garamond" panose="02020404030301010803" pitchFamily="18" charset="0"/>
                      </a:endParaRPr>
                    </a:p>
                  </a:txBody>
                  <a:tcPr anchor="ctr"/>
                </a:tc>
                <a:tc>
                  <a:txBody>
                    <a:bodyPr/>
                    <a:lstStyle/>
                    <a:p>
                      <a:r>
                        <a:rPr lang="en-IN" sz="1200">
                          <a:effectLst/>
                          <a:latin typeface="Garamond" panose="02020404030301010803" pitchFamily="18" charset="0"/>
                        </a:rPr>
                        <a:t>1.34 </a:t>
                      </a:r>
                      <a:endParaRPr lang="en-IN" b="1">
                        <a:effectLst/>
                        <a:latin typeface="Garamond" panose="02020404030301010803" pitchFamily="18" charset="0"/>
                      </a:endParaRPr>
                    </a:p>
                  </a:txBody>
                  <a:tcPr anchor="ctr"/>
                </a:tc>
                <a:tc>
                  <a:txBody>
                    <a:bodyPr/>
                    <a:lstStyle/>
                    <a:p>
                      <a:r>
                        <a:rPr lang="en-IN" sz="1200">
                          <a:effectLst/>
                          <a:latin typeface="Garamond" panose="02020404030301010803" pitchFamily="18" charset="0"/>
                        </a:rPr>
                        <a:t>0.32 </a:t>
                      </a:r>
                      <a:endParaRPr lang="en-IN" b="1">
                        <a:effectLst/>
                        <a:latin typeface="Garamond" panose="02020404030301010803" pitchFamily="18" charset="0"/>
                      </a:endParaRPr>
                    </a:p>
                  </a:txBody>
                  <a:tcPr anchor="ctr"/>
                </a:tc>
                <a:tc>
                  <a:txBody>
                    <a:bodyPr/>
                    <a:lstStyle/>
                    <a:p>
                      <a:r>
                        <a:rPr lang="en-IN" sz="1200">
                          <a:effectLst/>
                          <a:latin typeface="Garamond" panose="02020404030301010803" pitchFamily="18" charset="0"/>
                        </a:rPr>
                        <a:t>1.34</a:t>
                      </a:r>
                      <a:endParaRPr lang="en-IN" b="1">
                        <a:effectLst/>
                        <a:latin typeface="Garamond" panose="02020404030301010803" pitchFamily="18" charset="0"/>
                      </a:endParaRPr>
                    </a:p>
                  </a:txBody>
                  <a:tcPr anchor="ctr"/>
                </a:tc>
                <a:extLst>
                  <a:ext uri="{0D108BD9-81ED-4DB2-BD59-A6C34878D82A}">
                    <a16:rowId xmlns:a16="http://schemas.microsoft.com/office/drawing/2014/main" val="547428281"/>
                  </a:ext>
                </a:extLst>
              </a:tr>
              <a:tr h="226357">
                <a:tc>
                  <a:txBody>
                    <a:bodyPr/>
                    <a:lstStyle/>
                    <a:p>
                      <a:r>
                        <a:rPr lang="en-IN" sz="1200">
                          <a:effectLst/>
                          <a:latin typeface="Garamond" panose="02020404030301010803" pitchFamily="18" charset="0"/>
                        </a:rPr>
                        <a:t>18 </a:t>
                      </a:r>
                      <a:endParaRPr lang="en-IN" b="1">
                        <a:effectLst/>
                        <a:latin typeface="Garamond" panose="02020404030301010803" pitchFamily="18" charset="0"/>
                      </a:endParaRPr>
                    </a:p>
                  </a:txBody>
                  <a:tcPr anchor="ctr"/>
                </a:tc>
                <a:tc>
                  <a:txBody>
                    <a:bodyPr/>
                    <a:lstStyle/>
                    <a:p>
                      <a:r>
                        <a:rPr lang="en-IN" sz="1200">
                          <a:effectLst/>
                          <a:latin typeface="Garamond" panose="02020404030301010803" pitchFamily="18" charset="0"/>
                        </a:rPr>
                        <a:t>1.15 </a:t>
                      </a:r>
                      <a:endParaRPr lang="en-IN" b="1">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1.45 </a:t>
                      </a:r>
                      <a:endParaRPr lang="en-IN" b="1">
                        <a:effectLst/>
                        <a:latin typeface="Garamond" panose="02020404030301010803" pitchFamily="18" charset="0"/>
                      </a:endParaRPr>
                    </a:p>
                  </a:txBody>
                  <a:tcPr anchor="ctr"/>
                </a:tc>
                <a:tc>
                  <a:txBody>
                    <a:bodyPr/>
                    <a:lstStyle/>
                    <a:p>
                      <a:r>
                        <a:rPr lang="en-IN" sz="1200">
                          <a:effectLst/>
                          <a:latin typeface="Garamond" panose="02020404030301010803" pitchFamily="18" charset="0"/>
                        </a:rPr>
                        <a:t>1.51 </a:t>
                      </a:r>
                      <a:endParaRPr lang="en-IN" b="1">
                        <a:effectLst/>
                        <a:latin typeface="Garamond" panose="02020404030301010803" pitchFamily="18" charset="0"/>
                      </a:endParaRPr>
                    </a:p>
                  </a:txBody>
                  <a:tcPr anchor="ctr"/>
                </a:tc>
                <a:tc>
                  <a:txBody>
                    <a:bodyPr/>
                    <a:lstStyle/>
                    <a:p>
                      <a:r>
                        <a:rPr lang="en-IN" sz="1200">
                          <a:effectLst/>
                          <a:latin typeface="Garamond" panose="02020404030301010803" pitchFamily="18" charset="0"/>
                        </a:rPr>
                        <a:t>0.07</a:t>
                      </a:r>
                      <a:endParaRPr lang="en-IN" b="1">
                        <a:effectLst/>
                        <a:latin typeface="Garamond" panose="02020404030301010803" pitchFamily="18" charset="0"/>
                      </a:endParaRPr>
                    </a:p>
                  </a:txBody>
                  <a:tcPr anchor="ctr"/>
                </a:tc>
                <a:extLst>
                  <a:ext uri="{0D108BD9-81ED-4DB2-BD59-A6C34878D82A}">
                    <a16:rowId xmlns:a16="http://schemas.microsoft.com/office/drawing/2014/main" val="4115565356"/>
                  </a:ext>
                </a:extLst>
              </a:tr>
              <a:tr h="226357">
                <a:tc>
                  <a:txBody>
                    <a:bodyPr/>
                    <a:lstStyle/>
                    <a:p>
                      <a:r>
                        <a:rPr lang="en-IN" sz="1200" dirty="0">
                          <a:effectLst/>
                          <a:latin typeface="Garamond" panose="02020404030301010803" pitchFamily="18" charset="0"/>
                        </a:rPr>
                        <a:t>19 </a:t>
                      </a:r>
                      <a:endParaRPr lang="en-IN" b="1"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1.35 </a:t>
                      </a:r>
                      <a:endParaRPr lang="en-IN" b="1"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1.28 </a:t>
                      </a:r>
                      <a:endParaRPr lang="en-IN" b="1"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0.93 </a:t>
                      </a:r>
                      <a:endParaRPr lang="en-IN" b="1"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0.50</a:t>
                      </a:r>
                      <a:endParaRPr lang="en-IN" b="1" dirty="0">
                        <a:effectLst/>
                        <a:latin typeface="Garamond" panose="02020404030301010803" pitchFamily="18" charset="0"/>
                      </a:endParaRPr>
                    </a:p>
                  </a:txBody>
                  <a:tcPr anchor="ctr"/>
                </a:tc>
                <a:extLst>
                  <a:ext uri="{0D108BD9-81ED-4DB2-BD59-A6C34878D82A}">
                    <a16:rowId xmlns:a16="http://schemas.microsoft.com/office/drawing/2014/main" val="1722157829"/>
                  </a:ext>
                </a:extLst>
              </a:tr>
              <a:tr h="226357">
                <a:tc>
                  <a:txBody>
                    <a:bodyPr/>
                    <a:lstStyle/>
                    <a:p>
                      <a:r>
                        <a:rPr lang="en-IN" sz="1200">
                          <a:effectLst/>
                          <a:latin typeface="Garamond" panose="02020404030301010803" pitchFamily="18" charset="0"/>
                        </a:rPr>
                        <a:t>20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1.45 </a:t>
                      </a:r>
                      <a:endParaRPr lang="en-IN">
                        <a:effectLst/>
                        <a:latin typeface="Garamond" panose="02020404030301010803" pitchFamily="18" charset="0"/>
                      </a:endParaRPr>
                    </a:p>
                  </a:txBody>
                  <a:tcPr anchor="ctr"/>
                </a:tc>
                <a:tc>
                  <a:txBody>
                    <a:bodyPr/>
                    <a:lstStyle/>
                    <a:p>
                      <a:r>
                        <a:rPr lang="en-IN" sz="1200">
                          <a:effectLst/>
                          <a:latin typeface="Garamond" panose="02020404030301010803" pitchFamily="18" charset="0"/>
                        </a:rPr>
                        <a:t>0.08 </a:t>
                      </a:r>
                      <a:endParaRPr lang="en-IN">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1.33 </a:t>
                      </a:r>
                      <a:endParaRPr lang="en-IN" dirty="0">
                        <a:effectLst/>
                        <a:latin typeface="Garamond" panose="02020404030301010803" pitchFamily="18" charset="0"/>
                      </a:endParaRPr>
                    </a:p>
                  </a:txBody>
                  <a:tcPr anchor="ctr"/>
                </a:tc>
                <a:tc>
                  <a:txBody>
                    <a:bodyPr/>
                    <a:lstStyle/>
                    <a:p>
                      <a:r>
                        <a:rPr lang="en-IN" sz="1200" dirty="0">
                          <a:effectLst/>
                          <a:latin typeface="Garamond" panose="02020404030301010803" pitchFamily="18" charset="0"/>
                        </a:rPr>
                        <a:t>1.48</a:t>
                      </a:r>
                      <a:endParaRPr lang="en-IN" dirty="0">
                        <a:effectLst/>
                        <a:latin typeface="Garamond" panose="02020404030301010803" pitchFamily="18" charset="0"/>
                      </a:endParaRPr>
                    </a:p>
                  </a:txBody>
                  <a:tcPr anchor="ctr"/>
                </a:tc>
                <a:extLst>
                  <a:ext uri="{0D108BD9-81ED-4DB2-BD59-A6C34878D82A}">
                    <a16:rowId xmlns:a16="http://schemas.microsoft.com/office/drawing/2014/main" val="1136922738"/>
                  </a:ext>
                </a:extLst>
              </a:tr>
            </a:tbl>
          </a:graphicData>
        </a:graphic>
      </p:graphicFrame>
      <p:sp>
        <p:nvSpPr>
          <p:cNvPr id="23" name="Rectangle 22">
            <a:extLst>
              <a:ext uri="{FF2B5EF4-FFF2-40B4-BE49-F238E27FC236}">
                <a16:creationId xmlns:a16="http://schemas.microsoft.com/office/drawing/2014/main" id="{BA6CE1A7-6A8D-4CED-B18F-137310DBC970}"/>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4E81B0B-92B8-4839-B7BE-E5306D5483CF}"/>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5D4B1600-F3FC-421F-B334-0E389B6D4389}"/>
              </a:ext>
            </a:extLst>
          </p:cNvPr>
          <p:cNvSpPr txBox="1"/>
          <p:nvPr/>
        </p:nvSpPr>
        <p:spPr>
          <a:xfrm>
            <a:off x="8205944" y="3188726"/>
            <a:ext cx="2463800" cy="215444"/>
          </a:xfrm>
          <a:prstGeom prst="rect">
            <a:avLst/>
          </a:prstGeom>
          <a:noFill/>
        </p:spPr>
        <p:txBody>
          <a:bodyPr wrap="square" rtlCol="0">
            <a:spAutoFit/>
          </a:bodyPr>
          <a:lstStyle/>
          <a:p>
            <a:pPr algn="ctr"/>
            <a:r>
              <a:rPr lang="en-IN" sz="800" dirty="0">
                <a:latin typeface="Garamond" panose="02020404030301010803" pitchFamily="18" charset="0"/>
              </a:rPr>
              <a:t>Figure 17:  Bar Graph: </a:t>
            </a:r>
            <a:r>
              <a:rPr lang="en-GB" sz="800" dirty="0">
                <a:latin typeface="Garamond" panose="02020404030301010803" pitchFamily="18" charset="0"/>
              </a:rPr>
              <a:t>Synergy structure for P9 </a:t>
            </a:r>
            <a:endParaRPr lang="en-IN" sz="800" dirty="0">
              <a:latin typeface="Garamond" panose="02020404030301010803" pitchFamily="18" charset="0"/>
            </a:endParaRPr>
          </a:p>
        </p:txBody>
      </p:sp>
      <p:sp>
        <p:nvSpPr>
          <p:cNvPr id="26" name="TextBox 25">
            <a:extLst>
              <a:ext uri="{FF2B5EF4-FFF2-40B4-BE49-F238E27FC236}">
                <a16:creationId xmlns:a16="http://schemas.microsoft.com/office/drawing/2014/main" id="{5D3EA0E1-6504-443D-98A4-F899E4E37C5D}"/>
              </a:ext>
            </a:extLst>
          </p:cNvPr>
          <p:cNvSpPr txBox="1"/>
          <p:nvPr/>
        </p:nvSpPr>
        <p:spPr>
          <a:xfrm>
            <a:off x="8205944" y="6177174"/>
            <a:ext cx="2853417" cy="215444"/>
          </a:xfrm>
          <a:prstGeom prst="rect">
            <a:avLst/>
          </a:prstGeom>
          <a:noFill/>
        </p:spPr>
        <p:txBody>
          <a:bodyPr wrap="square" rtlCol="0">
            <a:spAutoFit/>
          </a:bodyPr>
          <a:lstStyle/>
          <a:p>
            <a:pPr algn="ctr"/>
            <a:r>
              <a:rPr lang="en-IN" sz="800" dirty="0">
                <a:latin typeface="Garamond" panose="02020404030301010803" pitchFamily="18" charset="0"/>
              </a:rPr>
              <a:t>Figure 18:  Activation </a:t>
            </a:r>
            <a:r>
              <a:rPr lang="en-IN" sz="800" dirty="0" err="1">
                <a:latin typeface="Garamond" panose="02020404030301010803" pitchFamily="18" charset="0"/>
              </a:rPr>
              <a:t>coeff</a:t>
            </a:r>
            <a:r>
              <a:rPr lang="en-IN" sz="800" dirty="0">
                <a:latin typeface="Garamond" panose="02020404030301010803" pitchFamily="18" charset="0"/>
              </a:rPr>
              <a:t> structure over training sessions for P9</a:t>
            </a:r>
          </a:p>
        </p:txBody>
      </p:sp>
      <p:sp>
        <p:nvSpPr>
          <p:cNvPr id="27" name="TextBox 26">
            <a:extLst>
              <a:ext uri="{FF2B5EF4-FFF2-40B4-BE49-F238E27FC236}">
                <a16:creationId xmlns:a16="http://schemas.microsoft.com/office/drawing/2014/main" id="{557EB43D-D204-4005-B12E-76D5D3F3045D}"/>
              </a:ext>
            </a:extLst>
          </p:cNvPr>
          <p:cNvSpPr txBox="1"/>
          <p:nvPr/>
        </p:nvSpPr>
        <p:spPr>
          <a:xfrm>
            <a:off x="7985125" y="3124317"/>
            <a:ext cx="3295053" cy="215444"/>
          </a:xfrm>
          <a:prstGeom prst="rect">
            <a:avLst/>
          </a:prstGeom>
          <a:noFill/>
        </p:spPr>
        <p:txBody>
          <a:bodyPr wrap="square" rtlCol="0">
            <a:spAutoFit/>
          </a:bodyPr>
          <a:lstStyle/>
          <a:p>
            <a:pPr algn="ctr"/>
            <a:r>
              <a:rPr lang="en-IN" sz="800" dirty="0">
                <a:latin typeface="Garamond" panose="02020404030301010803" pitchFamily="18" charset="0"/>
              </a:rPr>
              <a:t>Figure 20:  Spider plots: Changing </a:t>
            </a:r>
            <a:r>
              <a:rPr lang="en-GB" sz="800" dirty="0">
                <a:latin typeface="Garamond" panose="02020404030301010803" pitchFamily="18" charset="0"/>
              </a:rPr>
              <a:t>Synergy structure for P3 </a:t>
            </a:r>
            <a:endParaRPr lang="en-IN" sz="800" dirty="0">
              <a:latin typeface="Garamond" panose="02020404030301010803" pitchFamily="18" charset="0"/>
            </a:endParaRPr>
          </a:p>
        </p:txBody>
      </p:sp>
      <p:sp>
        <p:nvSpPr>
          <p:cNvPr id="28" name="TextBox 27">
            <a:extLst>
              <a:ext uri="{FF2B5EF4-FFF2-40B4-BE49-F238E27FC236}">
                <a16:creationId xmlns:a16="http://schemas.microsoft.com/office/drawing/2014/main" id="{D2C66CAB-E882-4A66-B4B2-DA5C01C51BE8}"/>
              </a:ext>
            </a:extLst>
          </p:cNvPr>
          <p:cNvSpPr txBox="1"/>
          <p:nvPr/>
        </p:nvSpPr>
        <p:spPr>
          <a:xfrm>
            <a:off x="7868247" y="6292329"/>
            <a:ext cx="3295053" cy="215444"/>
          </a:xfrm>
          <a:prstGeom prst="rect">
            <a:avLst/>
          </a:prstGeom>
          <a:noFill/>
        </p:spPr>
        <p:txBody>
          <a:bodyPr wrap="square" rtlCol="0">
            <a:spAutoFit/>
          </a:bodyPr>
          <a:lstStyle/>
          <a:p>
            <a:pPr algn="ctr"/>
            <a:r>
              <a:rPr lang="en-IN" sz="800" dirty="0">
                <a:latin typeface="Garamond" panose="02020404030301010803" pitchFamily="18" charset="0"/>
              </a:rPr>
              <a:t>Figure 21: Activation </a:t>
            </a:r>
            <a:r>
              <a:rPr lang="en-IN" sz="800" dirty="0" err="1">
                <a:latin typeface="Garamond" panose="02020404030301010803" pitchFamily="18" charset="0"/>
              </a:rPr>
              <a:t>coeff</a:t>
            </a:r>
            <a:r>
              <a:rPr lang="en-IN" sz="800" dirty="0">
                <a:latin typeface="Garamond" panose="02020404030301010803" pitchFamily="18" charset="0"/>
              </a:rPr>
              <a:t> structure over training sessions for </a:t>
            </a:r>
            <a:r>
              <a:rPr lang="en-GB" sz="800" dirty="0">
                <a:latin typeface="Garamond" panose="02020404030301010803" pitchFamily="18" charset="0"/>
              </a:rPr>
              <a:t> P3 </a:t>
            </a:r>
            <a:endParaRPr lang="en-IN" sz="800" dirty="0">
              <a:latin typeface="Garamond" panose="02020404030301010803" pitchFamily="18" charset="0"/>
            </a:endParaRPr>
          </a:p>
        </p:txBody>
      </p:sp>
      <p:sp>
        <p:nvSpPr>
          <p:cNvPr id="3" name="Rectangle 2">
            <a:extLst>
              <a:ext uri="{FF2B5EF4-FFF2-40B4-BE49-F238E27FC236}">
                <a16:creationId xmlns:a16="http://schemas.microsoft.com/office/drawing/2014/main" id="{597AE2F1-0500-4FDD-BA80-ECD1E2C7BC65}"/>
              </a:ext>
            </a:extLst>
          </p:cNvPr>
          <p:cNvSpPr/>
          <p:nvPr/>
        </p:nvSpPr>
        <p:spPr>
          <a:xfrm>
            <a:off x="1730031" y="6024150"/>
            <a:ext cx="3304110" cy="215444"/>
          </a:xfrm>
          <a:prstGeom prst="rect">
            <a:avLst/>
          </a:prstGeom>
        </p:spPr>
        <p:txBody>
          <a:bodyPr wrap="none">
            <a:spAutoFit/>
          </a:bodyPr>
          <a:lstStyle/>
          <a:p>
            <a:r>
              <a:rPr lang="en-IN" sz="800" dirty="0">
                <a:latin typeface="Garamond" panose="02020404030301010803" pitchFamily="18" charset="0"/>
              </a:rPr>
              <a:t>Figure 19: A representation of activations in muscle synergies as a spider plot</a:t>
            </a:r>
            <a:endParaRPr lang="en-IN" sz="800" dirty="0"/>
          </a:p>
        </p:txBody>
      </p:sp>
      <p:sp>
        <p:nvSpPr>
          <p:cNvPr id="29" name="Rectangle 28">
            <a:extLst>
              <a:ext uri="{FF2B5EF4-FFF2-40B4-BE49-F238E27FC236}">
                <a16:creationId xmlns:a16="http://schemas.microsoft.com/office/drawing/2014/main" id="{0F60B21F-0569-4573-9EC3-3A9C5B434B96}"/>
              </a:ext>
            </a:extLst>
          </p:cNvPr>
          <p:cNvSpPr/>
          <p:nvPr/>
        </p:nvSpPr>
        <p:spPr>
          <a:xfrm>
            <a:off x="8233670" y="471729"/>
            <a:ext cx="3135063" cy="461665"/>
          </a:xfrm>
          <a:prstGeom prst="rect">
            <a:avLst/>
          </a:prstGeom>
        </p:spPr>
        <p:txBody>
          <a:bodyPr wrap="square">
            <a:spAutoFit/>
          </a:bodyPr>
          <a:lstStyle/>
          <a:p>
            <a:pPr algn="ctr"/>
            <a:r>
              <a:rPr lang="en-IN" sz="800" dirty="0">
                <a:latin typeface="Garamond" panose="02020404030301010803" pitchFamily="18" charset="0"/>
              </a:rPr>
              <a:t>Table 1: </a:t>
            </a:r>
            <a:r>
              <a:rPr lang="en-GB" sz="800" dirty="0">
                <a:latin typeface="Garamond" panose="02020404030301010803" pitchFamily="18" charset="0"/>
              </a:rPr>
              <a:t>From initial to final averaged solution, angular change (CPA) in synergy structure for each participant </a:t>
            </a:r>
            <a:br>
              <a:rPr lang="en-GB" sz="800" dirty="0">
                <a:latin typeface="Garamond" panose="02020404030301010803" pitchFamily="18" charset="0"/>
              </a:rPr>
            </a:br>
            <a:endParaRPr lang="en-IN" sz="800" dirty="0">
              <a:latin typeface="Garamond" panose="02020404030301010803" pitchFamily="18" charset="0"/>
            </a:endParaRPr>
          </a:p>
        </p:txBody>
      </p:sp>
    </p:spTree>
    <p:extLst>
      <p:ext uri="{BB962C8B-B14F-4D97-AF65-F5344CB8AC3E}">
        <p14:creationId xmlns:p14="http://schemas.microsoft.com/office/powerpoint/2010/main" val="358607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4"/>
                                        </p:tgtEl>
                                        <p:attrNameLst>
                                          <p:attrName>ppt_x</p:attrName>
                                        </p:attrNameLst>
                                      </p:cBhvr>
                                      <p:tavLst>
                                        <p:tav tm="0">
                                          <p:val>
                                            <p:strVal val="ppt_x"/>
                                          </p:val>
                                        </p:tav>
                                        <p:tav tm="100000">
                                          <p:val>
                                            <p:strVal val="ppt_x"/>
                                          </p:val>
                                        </p:tav>
                                      </p:tavLst>
                                    </p:anim>
                                    <p:anim calcmode="lin" valueType="num">
                                      <p:cBhvr additive="base">
                                        <p:cTn id="25" dur="500"/>
                                        <p:tgtEl>
                                          <p:spTgt spid="4"/>
                                        </p:tgtEl>
                                        <p:attrNameLst>
                                          <p:attrName>ppt_y</p:attrName>
                                        </p:attrNameLst>
                                      </p:cBhvr>
                                      <p:tavLst>
                                        <p:tav tm="0">
                                          <p:val>
                                            <p:strVal val="ppt_y"/>
                                          </p:val>
                                        </p:tav>
                                        <p:tav tm="100000">
                                          <p:val>
                                            <p:strVal val="1+ppt_h/2"/>
                                          </p:val>
                                        </p:tav>
                                      </p:tavLst>
                                    </p:anim>
                                    <p:set>
                                      <p:cBhvr>
                                        <p:cTn id="26" dur="1" fill="hold">
                                          <p:stCondLst>
                                            <p:cond delay="499"/>
                                          </p:stCondLst>
                                        </p:cTn>
                                        <p:tgtEl>
                                          <p:spTgt spid="4"/>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6"/>
                                        </p:tgtEl>
                                        <p:attrNameLst>
                                          <p:attrName>ppt_x</p:attrName>
                                        </p:attrNameLst>
                                      </p:cBhvr>
                                      <p:tavLst>
                                        <p:tav tm="0">
                                          <p:val>
                                            <p:strVal val="ppt_x"/>
                                          </p:val>
                                        </p:tav>
                                        <p:tav tm="100000">
                                          <p:val>
                                            <p:strVal val="ppt_x"/>
                                          </p:val>
                                        </p:tav>
                                      </p:tavLst>
                                    </p:anim>
                                    <p:anim calcmode="lin" valueType="num">
                                      <p:cBhvr additive="base">
                                        <p:cTn id="29" dur="500"/>
                                        <p:tgtEl>
                                          <p:spTgt spid="6"/>
                                        </p:tgtEl>
                                        <p:attrNameLst>
                                          <p:attrName>ppt_y</p:attrName>
                                        </p:attrNameLst>
                                      </p:cBhvr>
                                      <p:tavLst>
                                        <p:tav tm="0">
                                          <p:val>
                                            <p:strVal val="ppt_y"/>
                                          </p:val>
                                        </p:tav>
                                        <p:tav tm="100000">
                                          <p:val>
                                            <p:strVal val="1+ppt_h/2"/>
                                          </p:val>
                                        </p:tav>
                                      </p:tavLst>
                                    </p:anim>
                                    <p:set>
                                      <p:cBhvr>
                                        <p:cTn id="30" dur="1" fill="hold">
                                          <p:stCondLst>
                                            <p:cond delay="499"/>
                                          </p:stCondLst>
                                        </p:cTn>
                                        <p:tgtEl>
                                          <p:spTgt spid="6"/>
                                        </p:tgtEl>
                                        <p:attrNameLst>
                                          <p:attrName>style.visibility</p:attrName>
                                        </p:attrNameLst>
                                      </p:cBhvr>
                                      <p:to>
                                        <p:strVal val="hidden"/>
                                      </p:to>
                                    </p:set>
                                  </p:childTnLst>
                                </p:cTn>
                              </p:par>
                              <p:par>
                                <p:cTn id="31" presetID="2" presetClass="exit" presetSubtype="4" fill="hold" grpId="1" nodeType="withEffect">
                                  <p:stCondLst>
                                    <p:cond delay="0"/>
                                  </p:stCondLst>
                                  <p:childTnLst>
                                    <p:anim calcmode="lin" valueType="num">
                                      <p:cBhvr additive="base">
                                        <p:cTn id="32" dur="500"/>
                                        <p:tgtEl>
                                          <p:spTgt spid="25"/>
                                        </p:tgtEl>
                                        <p:attrNameLst>
                                          <p:attrName>ppt_x</p:attrName>
                                        </p:attrNameLst>
                                      </p:cBhvr>
                                      <p:tavLst>
                                        <p:tav tm="0">
                                          <p:val>
                                            <p:strVal val="ppt_x"/>
                                          </p:val>
                                        </p:tav>
                                        <p:tav tm="100000">
                                          <p:val>
                                            <p:strVal val="ppt_x"/>
                                          </p:val>
                                        </p:tav>
                                      </p:tavLst>
                                    </p:anim>
                                    <p:anim calcmode="lin" valueType="num">
                                      <p:cBhvr additive="base">
                                        <p:cTn id="33" dur="500"/>
                                        <p:tgtEl>
                                          <p:spTgt spid="25"/>
                                        </p:tgtEl>
                                        <p:attrNameLst>
                                          <p:attrName>ppt_y</p:attrName>
                                        </p:attrNameLst>
                                      </p:cBhvr>
                                      <p:tavLst>
                                        <p:tav tm="0">
                                          <p:val>
                                            <p:strVal val="ppt_y"/>
                                          </p:val>
                                        </p:tav>
                                        <p:tav tm="100000">
                                          <p:val>
                                            <p:strVal val="1+ppt_h/2"/>
                                          </p:val>
                                        </p:tav>
                                      </p:tavLst>
                                    </p:anim>
                                    <p:set>
                                      <p:cBhvr>
                                        <p:cTn id="34" dur="1" fill="hold">
                                          <p:stCondLst>
                                            <p:cond delay="499"/>
                                          </p:stCondLst>
                                        </p:cTn>
                                        <p:tgtEl>
                                          <p:spTgt spid="25"/>
                                        </p:tgtEl>
                                        <p:attrNameLst>
                                          <p:attrName>style.visibility</p:attrName>
                                        </p:attrNameLst>
                                      </p:cBhvr>
                                      <p:to>
                                        <p:strVal val="hidden"/>
                                      </p:to>
                                    </p:set>
                                  </p:childTnLst>
                                </p:cTn>
                              </p:par>
                              <p:par>
                                <p:cTn id="35" presetID="2" presetClass="exit" presetSubtype="4" fill="hold" grpId="1" nodeType="withEffect">
                                  <p:stCondLst>
                                    <p:cond delay="0"/>
                                  </p:stCondLst>
                                  <p:childTnLst>
                                    <p:anim calcmode="lin" valueType="num">
                                      <p:cBhvr additive="base">
                                        <p:cTn id="36" dur="500"/>
                                        <p:tgtEl>
                                          <p:spTgt spid="26"/>
                                        </p:tgtEl>
                                        <p:attrNameLst>
                                          <p:attrName>ppt_x</p:attrName>
                                        </p:attrNameLst>
                                      </p:cBhvr>
                                      <p:tavLst>
                                        <p:tav tm="0">
                                          <p:val>
                                            <p:strVal val="ppt_x"/>
                                          </p:val>
                                        </p:tav>
                                        <p:tav tm="100000">
                                          <p:val>
                                            <p:strVal val="ppt_x"/>
                                          </p:val>
                                        </p:tav>
                                      </p:tavLst>
                                    </p:anim>
                                    <p:anim calcmode="lin" valueType="num">
                                      <p:cBhvr additive="base">
                                        <p:cTn id="37" dur="500"/>
                                        <p:tgtEl>
                                          <p:spTgt spid="26"/>
                                        </p:tgtEl>
                                        <p:attrNameLst>
                                          <p:attrName>ppt_y</p:attrName>
                                        </p:attrNameLst>
                                      </p:cBhvr>
                                      <p:tavLst>
                                        <p:tav tm="0">
                                          <p:val>
                                            <p:strVal val="ppt_y"/>
                                          </p:val>
                                        </p:tav>
                                        <p:tav tm="100000">
                                          <p:val>
                                            <p:strVal val="1+ppt_h/2"/>
                                          </p:val>
                                        </p:tav>
                                      </p:tavLst>
                                    </p:anim>
                                    <p:set>
                                      <p:cBhvr>
                                        <p:cTn id="38" dur="1" fill="hold">
                                          <p:stCondLst>
                                            <p:cond delay="499"/>
                                          </p:stCondLst>
                                        </p:cTn>
                                        <p:tgtEl>
                                          <p:spTgt spid="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nodeType="clickEffect">
                                  <p:stCondLst>
                                    <p:cond delay="0"/>
                                  </p:stCondLst>
                                  <p:childTnLst>
                                    <p:anim calcmode="lin" valueType="num">
                                      <p:cBhvr additive="base">
                                        <p:cTn id="68" dur="500"/>
                                        <p:tgtEl>
                                          <p:spTgt spid="18"/>
                                        </p:tgtEl>
                                        <p:attrNameLst>
                                          <p:attrName>ppt_x</p:attrName>
                                        </p:attrNameLst>
                                      </p:cBhvr>
                                      <p:tavLst>
                                        <p:tav tm="0">
                                          <p:val>
                                            <p:strVal val="ppt_x"/>
                                          </p:val>
                                        </p:tav>
                                        <p:tav tm="100000">
                                          <p:val>
                                            <p:strVal val="ppt_x"/>
                                          </p:val>
                                        </p:tav>
                                      </p:tavLst>
                                    </p:anim>
                                    <p:anim calcmode="lin" valueType="num">
                                      <p:cBhvr additive="base">
                                        <p:cTn id="69" dur="500"/>
                                        <p:tgtEl>
                                          <p:spTgt spid="18"/>
                                        </p:tgtEl>
                                        <p:attrNameLst>
                                          <p:attrName>ppt_y</p:attrName>
                                        </p:attrNameLst>
                                      </p:cBhvr>
                                      <p:tavLst>
                                        <p:tav tm="0">
                                          <p:val>
                                            <p:strVal val="ppt_y"/>
                                          </p:val>
                                        </p:tav>
                                        <p:tav tm="100000">
                                          <p:val>
                                            <p:strVal val="1+ppt_h/2"/>
                                          </p:val>
                                        </p:tav>
                                      </p:tavLst>
                                    </p:anim>
                                    <p:set>
                                      <p:cBhvr>
                                        <p:cTn id="70" dur="1" fill="hold">
                                          <p:stCondLst>
                                            <p:cond delay="499"/>
                                          </p:stCondLst>
                                        </p:cTn>
                                        <p:tgtEl>
                                          <p:spTgt spid="18"/>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14"/>
                                        </p:tgtEl>
                                        <p:attrNameLst>
                                          <p:attrName>ppt_x</p:attrName>
                                        </p:attrNameLst>
                                      </p:cBhvr>
                                      <p:tavLst>
                                        <p:tav tm="0">
                                          <p:val>
                                            <p:strVal val="ppt_x"/>
                                          </p:val>
                                        </p:tav>
                                        <p:tav tm="100000">
                                          <p:val>
                                            <p:strVal val="ppt_x"/>
                                          </p:val>
                                        </p:tav>
                                      </p:tavLst>
                                    </p:anim>
                                    <p:anim calcmode="lin" valueType="num">
                                      <p:cBhvr additive="base">
                                        <p:cTn id="73" dur="500"/>
                                        <p:tgtEl>
                                          <p:spTgt spid="14"/>
                                        </p:tgtEl>
                                        <p:attrNameLst>
                                          <p:attrName>ppt_y</p:attrName>
                                        </p:attrNameLst>
                                      </p:cBhvr>
                                      <p:tavLst>
                                        <p:tav tm="0">
                                          <p:val>
                                            <p:strVal val="ppt_y"/>
                                          </p:val>
                                        </p:tav>
                                        <p:tav tm="100000">
                                          <p:val>
                                            <p:strVal val="1+ppt_h/2"/>
                                          </p:val>
                                        </p:tav>
                                      </p:tavLst>
                                    </p:anim>
                                    <p:set>
                                      <p:cBhvr>
                                        <p:cTn id="74" dur="1" fill="hold">
                                          <p:stCondLst>
                                            <p:cond delay="499"/>
                                          </p:stCondLst>
                                        </p:cTn>
                                        <p:tgtEl>
                                          <p:spTgt spid="14"/>
                                        </p:tgtEl>
                                        <p:attrNameLst>
                                          <p:attrName>style.visibility</p:attrName>
                                        </p:attrNameLst>
                                      </p:cBhvr>
                                      <p:to>
                                        <p:strVal val="hidden"/>
                                      </p:to>
                                    </p:set>
                                  </p:childTnLst>
                                </p:cTn>
                              </p:par>
                              <p:par>
                                <p:cTn id="75" presetID="2" presetClass="exit" presetSubtype="4" fill="hold" nodeType="withEffect">
                                  <p:stCondLst>
                                    <p:cond delay="0"/>
                                  </p:stCondLst>
                                  <p:childTnLst>
                                    <p:anim calcmode="lin" valueType="num">
                                      <p:cBhvr additive="base">
                                        <p:cTn id="76" dur="500"/>
                                        <p:tgtEl>
                                          <p:spTgt spid="8"/>
                                        </p:tgtEl>
                                        <p:attrNameLst>
                                          <p:attrName>ppt_x</p:attrName>
                                        </p:attrNameLst>
                                      </p:cBhvr>
                                      <p:tavLst>
                                        <p:tav tm="0">
                                          <p:val>
                                            <p:strVal val="ppt_x"/>
                                          </p:val>
                                        </p:tav>
                                        <p:tav tm="100000">
                                          <p:val>
                                            <p:strVal val="ppt_x"/>
                                          </p:val>
                                        </p:tav>
                                      </p:tavLst>
                                    </p:anim>
                                    <p:anim calcmode="lin" valueType="num">
                                      <p:cBhvr additive="base">
                                        <p:cTn id="77" dur="500"/>
                                        <p:tgtEl>
                                          <p:spTgt spid="8"/>
                                        </p:tgtEl>
                                        <p:attrNameLst>
                                          <p:attrName>ppt_y</p:attrName>
                                        </p:attrNameLst>
                                      </p:cBhvr>
                                      <p:tavLst>
                                        <p:tav tm="0">
                                          <p:val>
                                            <p:strVal val="ppt_y"/>
                                          </p:val>
                                        </p:tav>
                                        <p:tav tm="100000">
                                          <p:val>
                                            <p:strVal val="1+ppt_h/2"/>
                                          </p:val>
                                        </p:tav>
                                      </p:tavLst>
                                    </p:anim>
                                    <p:set>
                                      <p:cBhvr>
                                        <p:cTn id="78" dur="1" fill="hold">
                                          <p:stCondLst>
                                            <p:cond delay="499"/>
                                          </p:stCondLst>
                                        </p:cTn>
                                        <p:tgtEl>
                                          <p:spTgt spid="8"/>
                                        </p:tgtEl>
                                        <p:attrNameLst>
                                          <p:attrName>style.visibility</p:attrName>
                                        </p:attrNameLst>
                                      </p:cBhvr>
                                      <p:to>
                                        <p:strVal val="hidden"/>
                                      </p:to>
                                    </p:set>
                                  </p:childTnLst>
                                </p:cTn>
                              </p:par>
                              <p:par>
                                <p:cTn id="79" presetID="2" presetClass="exit" presetSubtype="4" fill="hold" grpId="1" nodeType="withEffect">
                                  <p:stCondLst>
                                    <p:cond delay="0"/>
                                  </p:stCondLst>
                                  <p:childTnLst>
                                    <p:anim calcmode="lin" valueType="num">
                                      <p:cBhvr additive="base">
                                        <p:cTn id="80" dur="500"/>
                                        <p:tgtEl>
                                          <p:spTgt spid="27"/>
                                        </p:tgtEl>
                                        <p:attrNameLst>
                                          <p:attrName>ppt_x</p:attrName>
                                        </p:attrNameLst>
                                      </p:cBhvr>
                                      <p:tavLst>
                                        <p:tav tm="0">
                                          <p:val>
                                            <p:strVal val="ppt_x"/>
                                          </p:val>
                                        </p:tav>
                                        <p:tav tm="100000">
                                          <p:val>
                                            <p:strVal val="ppt_x"/>
                                          </p:val>
                                        </p:tav>
                                      </p:tavLst>
                                    </p:anim>
                                    <p:anim calcmode="lin" valueType="num">
                                      <p:cBhvr additive="base">
                                        <p:cTn id="81" dur="500"/>
                                        <p:tgtEl>
                                          <p:spTgt spid="27"/>
                                        </p:tgtEl>
                                        <p:attrNameLst>
                                          <p:attrName>ppt_y</p:attrName>
                                        </p:attrNameLst>
                                      </p:cBhvr>
                                      <p:tavLst>
                                        <p:tav tm="0">
                                          <p:val>
                                            <p:strVal val="ppt_y"/>
                                          </p:val>
                                        </p:tav>
                                        <p:tav tm="100000">
                                          <p:val>
                                            <p:strVal val="1+ppt_h/2"/>
                                          </p:val>
                                        </p:tav>
                                      </p:tavLst>
                                    </p:anim>
                                    <p:set>
                                      <p:cBhvr>
                                        <p:cTn id="82" dur="1" fill="hold">
                                          <p:stCondLst>
                                            <p:cond delay="499"/>
                                          </p:stCondLst>
                                        </p:cTn>
                                        <p:tgtEl>
                                          <p:spTgt spid="27"/>
                                        </p:tgtEl>
                                        <p:attrNameLst>
                                          <p:attrName>style.visibility</p:attrName>
                                        </p:attrNameLst>
                                      </p:cBhvr>
                                      <p:to>
                                        <p:strVal val="hidden"/>
                                      </p:to>
                                    </p:set>
                                  </p:childTnLst>
                                </p:cTn>
                              </p:par>
                              <p:par>
                                <p:cTn id="83" presetID="2" presetClass="exit" presetSubtype="4" fill="hold" grpId="1" nodeType="withEffect">
                                  <p:stCondLst>
                                    <p:cond delay="0"/>
                                  </p:stCondLst>
                                  <p:childTnLst>
                                    <p:anim calcmode="lin" valueType="num">
                                      <p:cBhvr additive="base">
                                        <p:cTn id="84" dur="500"/>
                                        <p:tgtEl>
                                          <p:spTgt spid="28"/>
                                        </p:tgtEl>
                                        <p:attrNameLst>
                                          <p:attrName>ppt_x</p:attrName>
                                        </p:attrNameLst>
                                      </p:cBhvr>
                                      <p:tavLst>
                                        <p:tav tm="0">
                                          <p:val>
                                            <p:strVal val="ppt_x"/>
                                          </p:val>
                                        </p:tav>
                                        <p:tav tm="100000">
                                          <p:val>
                                            <p:strVal val="ppt_x"/>
                                          </p:val>
                                        </p:tav>
                                      </p:tavLst>
                                    </p:anim>
                                    <p:anim calcmode="lin" valueType="num">
                                      <p:cBhvr additive="base">
                                        <p:cTn id="85" dur="500"/>
                                        <p:tgtEl>
                                          <p:spTgt spid="28"/>
                                        </p:tgtEl>
                                        <p:attrNameLst>
                                          <p:attrName>ppt_y</p:attrName>
                                        </p:attrNameLst>
                                      </p:cBhvr>
                                      <p:tavLst>
                                        <p:tav tm="0">
                                          <p:val>
                                            <p:strVal val="ppt_y"/>
                                          </p:val>
                                        </p:tav>
                                        <p:tav tm="100000">
                                          <p:val>
                                            <p:strVal val="1+ppt_h/2"/>
                                          </p:val>
                                        </p:tav>
                                      </p:tavLst>
                                    </p:anim>
                                    <p:set>
                                      <p:cBhvr>
                                        <p:cTn id="86" dur="1" fill="hold">
                                          <p:stCondLst>
                                            <p:cond delay="499"/>
                                          </p:stCondLst>
                                        </p:cTn>
                                        <p:tgtEl>
                                          <p:spTgt spid="28"/>
                                        </p:tgtEl>
                                        <p:attrNameLst>
                                          <p:attrName>style.visibility</p:attrName>
                                        </p:attrNameLst>
                                      </p:cBhvr>
                                      <p:to>
                                        <p:strVal val="hidden"/>
                                      </p:to>
                                    </p:set>
                                  </p:childTnLst>
                                </p:cTn>
                              </p:par>
                              <p:par>
                                <p:cTn id="87" presetID="2" presetClass="exit" presetSubtype="4" fill="hold" grpId="1" nodeType="withEffect">
                                  <p:stCondLst>
                                    <p:cond delay="0"/>
                                  </p:stCondLst>
                                  <p:childTnLst>
                                    <p:anim calcmode="lin" valueType="num">
                                      <p:cBhvr additive="base">
                                        <p:cTn id="88" dur="500"/>
                                        <p:tgtEl>
                                          <p:spTgt spid="3"/>
                                        </p:tgtEl>
                                        <p:attrNameLst>
                                          <p:attrName>ppt_x</p:attrName>
                                        </p:attrNameLst>
                                      </p:cBhvr>
                                      <p:tavLst>
                                        <p:tav tm="0">
                                          <p:val>
                                            <p:strVal val="ppt_x"/>
                                          </p:val>
                                        </p:tav>
                                        <p:tav tm="100000">
                                          <p:val>
                                            <p:strVal val="ppt_x"/>
                                          </p:val>
                                        </p:tav>
                                      </p:tavLst>
                                    </p:anim>
                                    <p:anim calcmode="lin" valueType="num">
                                      <p:cBhvr additive="base">
                                        <p:cTn id="89" dur="500"/>
                                        <p:tgtEl>
                                          <p:spTgt spid="3"/>
                                        </p:tgtEl>
                                        <p:attrNameLst>
                                          <p:attrName>ppt_y</p:attrName>
                                        </p:attrNameLst>
                                      </p:cBhvr>
                                      <p:tavLst>
                                        <p:tav tm="0">
                                          <p:val>
                                            <p:strVal val="ppt_y"/>
                                          </p:val>
                                        </p:tav>
                                        <p:tav tm="100000">
                                          <p:val>
                                            <p:strVal val="1+ppt_h/2"/>
                                          </p:val>
                                        </p:tav>
                                      </p:tavLst>
                                    </p:anim>
                                    <p:set>
                                      <p:cBhvr>
                                        <p:cTn id="90" dur="1" fill="hold">
                                          <p:stCondLst>
                                            <p:cond delay="499"/>
                                          </p:stCondLst>
                                        </p:cTn>
                                        <p:tgtEl>
                                          <p:spTgt spid="3"/>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fill="hold"/>
                                        <p:tgtEl>
                                          <p:spTgt spid="20"/>
                                        </p:tgtEl>
                                        <p:attrNameLst>
                                          <p:attrName>ppt_x</p:attrName>
                                        </p:attrNameLst>
                                      </p:cBhvr>
                                      <p:tavLst>
                                        <p:tav tm="0">
                                          <p:val>
                                            <p:strVal val="#ppt_x"/>
                                          </p:val>
                                        </p:tav>
                                        <p:tav tm="100000">
                                          <p:val>
                                            <p:strVal val="#ppt_x"/>
                                          </p:val>
                                        </p:tav>
                                      </p:tavLst>
                                    </p:anim>
                                    <p:anim calcmode="lin" valueType="num">
                                      <p:cBhvr additive="base">
                                        <p:cTn id="96" dur="500" fill="hold"/>
                                        <p:tgtEl>
                                          <p:spTgt spid="2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additive="base">
                                        <p:cTn id="99" dur="500" fill="hold"/>
                                        <p:tgtEl>
                                          <p:spTgt spid="29"/>
                                        </p:tgtEl>
                                        <p:attrNameLst>
                                          <p:attrName>ppt_x</p:attrName>
                                        </p:attrNameLst>
                                      </p:cBhvr>
                                      <p:tavLst>
                                        <p:tav tm="0">
                                          <p:val>
                                            <p:strVal val="#ppt_x"/>
                                          </p:val>
                                        </p:tav>
                                        <p:tav tm="100000">
                                          <p:val>
                                            <p:strVal val="#ppt_x"/>
                                          </p:val>
                                        </p:tav>
                                      </p:tavLst>
                                    </p:anim>
                                    <p:anim calcmode="lin" valueType="num">
                                      <p:cBhvr additive="base">
                                        <p:cTn id="10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P spid="26" grpId="1"/>
      <p:bldP spid="27" grpId="0"/>
      <p:bldP spid="27" grpId="1"/>
      <p:bldP spid="28" grpId="0"/>
      <p:bldP spid="28" grpId="1"/>
      <p:bldP spid="3" grpId="0"/>
      <p:bldP spid="3" grpId="1"/>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88F98F3-32C6-402E-8BBD-BD8703305181}"/>
              </a:ext>
            </a:extLst>
          </p:cNvPr>
          <p:cNvGraphicFramePr>
            <a:graphicFrameLocks noGrp="1"/>
          </p:cNvGraphicFramePr>
          <p:nvPr>
            <p:ph idx="1"/>
            <p:extLst>
              <p:ext uri="{D42A27DB-BD31-4B8C-83A1-F6EECF244321}">
                <p14:modId xmlns:p14="http://schemas.microsoft.com/office/powerpoint/2010/main" val="2721825346"/>
              </p:ext>
            </p:extLst>
          </p:nvPr>
        </p:nvGraphicFramePr>
        <p:xfrm>
          <a:off x="1650080" y="390418"/>
          <a:ext cx="8891840" cy="5632277"/>
        </p:xfrm>
        <a:graphic>
          <a:graphicData uri="http://schemas.openxmlformats.org/drawingml/2006/table">
            <a:tbl>
              <a:tblPr>
                <a:tableStyleId>{616DA210-FB5B-4158-B5E0-FEB733F419BA}</a:tableStyleId>
              </a:tblPr>
              <a:tblGrid>
                <a:gridCol w="958864">
                  <a:extLst>
                    <a:ext uri="{9D8B030D-6E8A-4147-A177-3AD203B41FA5}">
                      <a16:colId xmlns:a16="http://schemas.microsoft.com/office/drawing/2014/main" val="1676413318"/>
                    </a:ext>
                  </a:extLst>
                </a:gridCol>
                <a:gridCol w="991622">
                  <a:extLst>
                    <a:ext uri="{9D8B030D-6E8A-4147-A177-3AD203B41FA5}">
                      <a16:colId xmlns:a16="http://schemas.microsoft.com/office/drawing/2014/main" val="2846594783"/>
                    </a:ext>
                  </a:extLst>
                </a:gridCol>
                <a:gridCol w="991622">
                  <a:extLst>
                    <a:ext uri="{9D8B030D-6E8A-4147-A177-3AD203B41FA5}">
                      <a16:colId xmlns:a16="http://schemas.microsoft.com/office/drawing/2014/main" val="3400422067"/>
                    </a:ext>
                  </a:extLst>
                </a:gridCol>
                <a:gridCol w="991622">
                  <a:extLst>
                    <a:ext uri="{9D8B030D-6E8A-4147-A177-3AD203B41FA5}">
                      <a16:colId xmlns:a16="http://schemas.microsoft.com/office/drawing/2014/main" val="93623244"/>
                    </a:ext>
                  </a:extLst>
                </a:gridCol>
                <a:gridCol w="991622">
                  <a:extLst>
                    <a:ext uri="{9D8B030D-6E8A-4147-A177-3AD203B41FA5}">
                      <a16:colId xmlns:a16="http://schemas.microsoft.com/office/drawing/2014/main" val="3466674566"/>
                    </a:ext>
                  </a:extLst>
                </a:gridCol>
                <a:gridCol w="991622">
                  <a:extLst>
                    <a:ext uri="{9D8B030D-6E8A-4147-A177-3AD203B41FA5}">
                      <a16:colId xmlns:a16="http://schemas.microsoft.com/office/drawing/2014/main" val="3229993494"/>
                    </a:ext>
                  </a:extLst>
                </a:gridCol>
                <a:gridCol w="991622">
                  <a:extLst>
                    <a:ext uri="{9D8B030D-6E8A-4147-A177-3AD203B41FA5}">
                      <a16:colId xmlns:a16="http://schemas.microsoft.com/office/drawing/2014/main" val="2530275509"/>
                    </a:ext>
                  </a:extLst>
                </a:gridCol>
                <a:gridCol w="991622">
                  <a:extLst>
                    <a:ext uri="{9D8B030D-6E8A-4147-A177-3AD203B41FA5}">
                      <a16:colId xmlns:a16="http://schemas.microsoft.com/office/drawing/2014/main" val="3428432189"/>
                    </a:ext>
                  </a:extLst>
                </a:gridCol>
                <a:gridCol w="991622">
                  <a:extLst>
                    <a:ext uri="{9D8B030D-6E8A-4147-A177-3AD203B41FA5}">
                      <a16:colId xmlns:a16="http://schemas.microsoft.com/office/drawing/2014/main" val="273854605"/>
                    </a:ext>
                  </a:extLst>
                </a:gridCol>
              </a:tblGrid>
              <a:tr h="500234">
                <a:tc>
                  <a:txBody>
                    <a:bodyPr/>
                    <a:lstStyle/>
                    <a:p>
                      <a:pPr algn="ctr"/>
                      <a:r>
                        <a:rPr lang="en-IN" sz="1200" b="1" dirty="0">
                          <a:effectLst/>
                          <a:latin typeface="Garamond" panose="02020404030301010803" pitchFamily="18" charset="0"/>
                        </a:rPr>
                        <a:t>(P#) </a:t>
                      </a:r>
                    </a:p>
                  </a:txBody>
                  <a:tcPr marL="60435" marR="60435" marT="30218" marB="30218" anchor="ctr"/>
                </a:tc>
                <a:tc gridSpan="4">
                  <a:txBody>
                    <a:bodyPr/>
                    <a:lstStyle/>
                    <a:p>
                      <a:pPr algn="ctr"/>
                      <a:r>
                        <a:rPr lang="en-GB" sz="1200" b="1" dirty="0">
                          <a:effectLst/>
                          <a:latin typeface="Garamond" panose="02020404030301010803" pitchFamily="18" charset="0"/>
                        </a:rPr>
                        <a:t>Initial averaged act. coefficient pattern (</a:t>
                      </a:r>
                      <a:r>
                        <a:rPr lang="en-GB" sz="1200" b="1" dirty="0" err="1">
                          <a:effectLst/>
                          <a:latin typeface="Garamond" panose="02020404030301010803" pitchFamily="18" charset="0"/>
                        </a:rPr>
                        <a:t>mean±SD</a:t>
                      </a:r>
                      <a:r>
                        <a:rPr lang="en-GB" sz="1200" b="1" dirty="0">
                          <a:effectLst/>
                          <a:latin typeface="Garamond" panose="02020404030301010803" pitchFamily="18" charset="0"/>
                        </a:rPr>
                        <a:t>) </a:t>
                      </a:r>
                    </a:p>
                  </a:txBody>
                  <a:tcPr marL="60435" marR="60435" marT="30218" marB="30218" anchor="ctr"/>
                </a:tc>
                <a:tc hMerge="1">
                  <a:txBody>
                    <a:bodyPr/>
                    <a:lstStyle/>
                    <a:p>
                      <a:endParaRPr lang="en-GB" sz="1200" dirty="0">
                        <a:effectLst/>
                      </a:endParaRPr>
                    </a:p>
                  </a:txBody>
                  <a:tcPr marL="60435" marR="60435" marT="30218" marB="302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IN" sz="1200" dirty="0"/>
                    </a:p>
                  </a:txBody>
                  <a:tcPr marL="60435" marR="60435" marT="30218" marB="30218">
                    <a:lnL w="6350" cap="flat" cmpd="sng" algn="ctr">
                      <a:solidFill>
                        <a:srgbClr val="000000"/>
                      </a:solidFill>
                      <a:prstDash val="solid"/>
                      <a:round/>
                      <a:headEnd type="none" w="med" len="med"/>
                      <a:tailEnd type="none" w="med" len="med"/>
                    </a:lnL>
                    <a:lnB w="6350" cap="flat" cmpd="sng" algn="ctr">
                      <a:solidFill>
                        <a:srgbClr val="000000"/>
                      </a:solidFill>
                      <a:prstDash val="solid"/>
                      <a:round/>
                      <a:headEnd type="none" w="med" len="med"/>
                      <a:tailEnd type="none" w="med" len="med"/>
                    </a:lnB>
                  </a:tcPr>
                </a:tc>
                <a:tc hMerge="1">
                  <a:txBody>
                    <a:bodyPr/>
                    <a:lstStyle/>
                    <a:p>
                      <a:endParaRPr lang="en-IN" sz="1200" dirty="0"/>
                    </a:p>
                  </a:txBody>
                  <a:tcPr marL="60435" marR="60435" marT="30218" marB="30218">
                    <a:lnB w="6350" cap="flat" cmpd="sng" algn="ctr">
                      <a:solidFill>
                        <a:srgbClr val="000000"/>
                      </a:solidFill>
                      <a:prstDash val="solid"/>
                      <a:round/>
                      <a:headEnd type="none" w="med" len="med"/>
                      <a:tailEnd type="none" w="med" len="med"/>
                    </a:lnB>
                  </a:tcPr>
                </a:tc>
                <a:tc gridSpan="4">
                  <a:txBody>
                    <a:bodyPr/>
                    <a:lstStyle/>
                    <a:p>
                      <a:pPr algn="ctr"/>
                      <a:r>
                        <a:rPr lang="en-GB" sz="1200" b="1" dirty="0">
                          <a:effectLst/>
                          <a:latin typeface="Garamond" panose="02020404030301010803" pitchFamily="18" charset="0"/>
                        </a:rPr>
                        <a:t>Final averaged act. coefficient pattern(</a:t>
                      </a:r>
                      <a:r>
                        <a:rPr lang="en-GB" sz="1200" b="1" dirty="0" err="1">
                          <a:effectLst/>
                          <a:latin typeface="Garamond" panose="02020404030301010803" pitchFamily="18" charset="0"/>
                        </a:rPr>
                        <a:t>mean±SD</a:t>
                      </a:r>
                      <a:r>
                        <a:rPr lang="en-GB" sz="1200" b="1" dirty="0">
                          <a:effectLst/>
                          <a:latin typeface="Garamond" panose="02020404030301010803" pitchFamily="18" charset="0"/>
                        </a:rPr>
                        <a:t>) </a:t>
                      </a:r>
                    </a:p>
                  </a:txBody>
                  <a:tcPr marL="60435" marR="60435" marT="30218" marB="30218" anchor="ctr"/>
                </a:tc>
                <a:tc hMerge="1">
                  <a:txBody>
                    <a:bodyPr/>
                    <a:lstStyle/>
                    <a:p>
                      <a:endParaRPr lang="en-IN" sz="1200" dirty="0"/>
                    </a:p>
                  </a:txBody>
                  <a:tcPr marL="60435" marR="60435" marT="30218" marB="30218">
                    <a:lnB w="6350" cap="flat" cmpd="sng" algn="ctr">
                      <a:solidFill>
                        <a:srgbClr val="000000"/>
                      </a:solidFill>
                      <a:prstDash val="solid"/>
                      <a:round/>
                      <a:headEnd type="none" w="med" len="med"/>
                      <a:tailEnd type="none" w="med" len="med"/>
                    </a:lnB>
                  </a:tcPr>
                </a:tc>
                <a:tc hMerge="1">
                  <a:txBody>
                    <a:bodyPr/>
                    <a:lstStyle/>
                    <a:p>
                      <a:endParaRPr lang="en-IN" sz="1200" dirty="0"/>
                    </a:p>
                  </a:txBody>
                  <a:tcPr marL="60435" marR="60435" marT="30218" marB="30218">
                    <a:lnB w="6350" cap="flat" cmpd="sng" algn="ctr">
                      <a:solidFill>
                        <a:srgbClr val="000000"/>
                      </a:solidFill>
                      <a:prstDash val="solid"/>
                      <a:round/>
                      <a:headEnd type="none" w="med" len="med"/>
                      <a:tailEnd type="none" w="med" len="med"/>
                    </a:lnB>
                  </a:tcPr>
                </a:tc>
                <a:tc hMerge="1">
                  <a:txBody>
                    <a:bodyPr/>
                    <a:lstStyle/>
                    <a:p>
                      <a:endParaRPr lang="en-IN" sz="1200" dirty="0"/>
                    </a:p>
                  </a:txBody>
                  <a:tcPr marL="60435" marR="60435" marT="30218" marB="30218">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587078"/>
                  </a:ext>
                </a:extLst>
              </a:tr>
              <a:tr h="244383">
                <a:tc>
                  <a:txBody>
                    <a:bodyPr/>
                    <a:lstStyle/>
                    <a:p>
                      <a:pPr algn="ctr"/>
                      <a:r>
                        <a:rPr lang="en-IN" sz="1200">
                          <a:effectLst/>
                          <a:latin typeface="Garamond" panose="02020404030301010803" pitchFamily="18" charset="0"/>
                        </a:rPr>
                        <a:t>- </a:t>
                      </a:r>
                    </a:p>
                  </a:txBody>
                  <a:tcPr marL="60435" marR="60435" marT="30218" marB="30218" anchor="ctr"/>
                </a:tc>
                <a:tc>
                  <a:txBody>
                    <a:bodyPr/>
                    <a:lstStyle/>
                    <a:p>
                      <a:pPr algn="ctr"/>
                      <a:r>
                        <a:rPr lang="en-IN" sz="1200">
                          <a:effectLst/>
                          <a:latin typeface="Garamond" panose="02020404030301010803" pitchFamily="18" charset="0"/>
                        </a:rPr>
                        <a:t>H1 </a:t>
                      </a:r>
                    </a:p>
                  </a:txBody>
                  <a:tcPr marL="60435" marR="60435" marT="30218" marB="30218" anchor="ctr"/>
                </a:tc>
                <a:tc>
                  <a:txBody>
                    <a:bodyPr/>
                    <a:lstStyle/>
                    <a:p>
                      <a:pPr algn="ctr"/>
                      <a:r>
                        <a:rPr lang="en-IN" sz="1200">
                          <a:effectLst/>
                          <a:latin typeface="Garamond" panose="02020404030301010803" pitchFamily="18" charset="0"/>
                        </a:rPr>
                        <a:t>H2 </a:t>
                      </a:r>
                    </a:p>
                  </a:txBody>
                  <a:tcPr marL="60435" marR="60435" marT="30218" marB="30218" anchor="ctr"/>
                </a:tc>
                <a:tc>
                  <a:txBody>
                    <a:bodyPr/>
                    <a:lstStyle/>
                    <a:p>
                      <a:pPr algn="ctr"/>
                      <a:r>
                        <a:rPr lang="en-IN" sz="1200">
                          <a:effectLst/>
                          <a:latin typeface="Garamond" panose="02020404030301010803" pitchFamily="18" charset="0"/>
                        </a:rPr>
                        <a:t>H3 </a:t>
                      </a:r>
                    </a:p>
                  </a:txBody>
                  <a:tcPr marL="60435" marR="60435" marT="30218" marB="30218" anchor="ctr"/>
                </a:tc>
                <a:tc>
                  <a:txBody>
                    <a:bodyPr/>
                    <a:lstStyle/>
                    <a:p>
                      <a:pPr algn="ctr"/>
                      <a:r>
                        <a:rPr lang="en-IN" sz="1200">
                          <a:effectLst/>
                          <a:latin typeface="Garamond" panose="02020404030301010803" pitchFamily="18" charset="0"/>
                        </a:rPr>
                        <a:t>H4 </a:t>
                      </a:r>
                    </a:p>
                  </a:txBody>
                  <a:tcPr marL="60435" marR="60435" marT="30218" marB="30218" anchor="ctr"/>
                </a:tc>
                <a:tc>
                  <a:txBody>
                    <a:bodyPr/>
                    <a:lstStyle/>
                    <a:p>
                      <a:pPr algn="ctr"/>
                      <a:r>
                        <a:rPr lang="en-IN" sz="1200">
                          <a:effectLst/>
                          <a:latin typeface="Garamond" panose="02020404030301010803" pitchFamily="18" charset="0"/>
                        </a:rPr>
                        <a:t>H1 </a:t>
                      </a:r>
                    </a:p>
                  </a:txBody>
                  <a:tcPr marL="60435" marR="60435" marT="30218" marB="30218" anchor="ctr"/>
                </a:tc>
                <a:tc>
                  <a:txBody>
                    <a:bodyPr/>
                    <a:lstStyle/>
                    <a:p>
                      <a:pPr algn="ctr"/>
                      <a:r>
                        <a:rPr lang="en-IN" sz="1200">
                          <a:effectLst/>
                          <a:latin typeface="Garamond" panose="02020404030301010803" pitchFamily="18" charset="0"/>
                        </a:rPr>
                        <a:t>H2 </a:t>
                      </a:r>
                    </a:p>
                  </a:txBody>
                  <a:tcPr marL="60435" marR="60435" marT="30218" marB="30218" anchor="ctr"/>
                </a:tc>
                <a:tc>
                  <a:txBody>
                    <a:bodyPr/>
                    <a:lstStyle/>
                    <a:p>
                      <a:pPr algn="ctr"/>
                      <a:r>
                        <a:rPr lang="en-IN" sz="1200">
                          <a:effectLst/>
                          <a:latin typeface="Garamond" panose="02020404030301010803" pitchFamily="18" charset="0"/>
                        </a:rPr>
                        <a:t>H3 </a:t>
                      </a:r>
                    </a:p>
                  </a:txBody>
                  <a:tcPr marL="60435" marR="60435" marT="30218" marB="30218" anchor="ctr"/>
                </a:tc>
                <a:tc>
                  <a:txBody>
                    <a:bodyPr/>
                    <a:lstStyle/>
                    <a:p>
                      <a:pPr algn="ctr"/>
                      <a:r>
                        <a:rPr lang="en-IN" sz="1200">
                          <a:effectLst/>
                          <a:latin typeface="Garamond" panose="02020404030301010803" pitchFamily="18" charset="0"/>
                        </a:rPr>
                        <a:t>H4</a:t>
                      </a:r>
                    </a:p>
                  </a:txBody>
                  <a:tcPr marL="60435" marR="60435" marT="30218" marB="30218" anchor="ctr"/>
                </a:tc>
                <a:extLst>
                  <a:ext uri="{0D108BD9-81ED-4DB2-BD59-A6C34878D82A}">
                    <a16:rowId xmlns:a16="http://schemas.microsoft.com/office/drawing/2014/main" val="3179601054"/>
                  </a:ext>
                </a:extLst>
              </a:tr>
              <a:tr h="244383">
                <a:tc>
                  <a:txBody>
                    <a:bodyPr/>
                    <a:lstStyle/>
                    <a:p>
                      <a:pPr algn="ctr"/>
                      <a:r>
                        <a:rPr lang="en-IN" sz="1200">
                          <a:effectLst/>
                          <a:latin typeface="Garamond" panose="02020404030301010803" pitchFamily="18" charset="0"/>
                        </a:rPr>
                        <a:t>1 </a:t>
                      </a:r>
                    </a:p>
                  </a:txBody>
                  <a:tcPr marL="60435" marR="60435" marT="30218" marB="30218" anchor="ctr"/>
                </a:tc>
                <a:tc>
                  <a:txBody>
                    <a:bodyPr/>
                    <a:lstStyle/>
                    <a:p>
                      <a:pPr algn="ctr"/>
                      <a:r>
                        <a:rPr lang="en-IN" sz="1200" dirty="0">
                          <a:effectLst/>
                          <a:latin typeface="Garamond" panose="02020404030301010803" pitchFamily="18" charset="0"/>
                        </a:rPr>
                        <a:t>0.064±0.056 </a:t>
                      </a:r>
                    </a:p>
                  </a:txBody>
                  <a:tcPr marL="60435" marR="60435" marT="30218" marB="30218" anchor="ctr"/>
                </a:tc>
                <a:tc>
                  <a:txBody>
                    <a:bodyPr/>
                    <a:lstStyle/>
                    <a:p>
                      <a:pPr algn="ctr"/>
                      <a:r>
                        <a:rPr lang="en-IN" sz="1200">
                          <a:effectLst/>
                          <a:latin typeface="Garamond" panose="02020404030301010803" pitchFamily="18" charset="0"/>
                        </a:rPr>
                        <a:t>0.064±0.067 </a:t>
                      </a:r>
                    </a:p>
                  </a:txBody>
                  <a:tcPr marL="60435" marR="60435" marT="30218" marB="30218" anchor="ctr"/>
                </a:tc>
                <a:tc>
                  <a:txBody>
                    <a:bodyPr/>
                    <a:lstStyle/>
                    <a:p>
                      <a:pPr algn="ctr"/>
                      <a:r>
                        <a:rPr lang="en-IN" sz="1200">
                          <a:effectLst/>
                          <a:latin typeface="Garamond" panose="02020404030301010803" pitchFamily="18" charset="0"/>
                        </a:rPr>
                        <a:t>0.079±0.055 </a:t>
                      </a:r>
                    </a:p>
                  </a:txBody>
                  <a:tcPr marL="60435" marR="60435" marT="30218" marB="30218" anchor="ctr"/>
                </a:tc>
                <a:tc>
                  <a:txBody>
                    <a:bodyPr/>
                    <a:lstStyle/>
                    <a:p>
                      <a:pPr algn="ctr"/>
                      <a:r>
                        <a:rPr lang="en-IN" sz="1200">
                          <a:effectLst/>
                          <a:latin typeface="Garamond" panose="02020404030301010803" pitchFamily="18" charset="0"/>
                        </a:rPr>
                        <a:t>0.066±0.073 </a:t>
                      </a:r>
                    </a:p>
                  </a:txBody>
                  <a:tcPr marL="60435" marR="60435" marT="30218" marB="30218" anchor="ctr"/>
                </a:tc>
                <a:tc>
                  <a:txBody>
                    <a:bodyPr/>
                    <a:lstStyle/>
                    <a:p>
                      <a:pPr algn="ctr"/>
                      <a:r>
                        <a:rPr lang="en-IN" sz="1200">
                          <a:effectLst/>
                          <a:latin typeface="Garamond" panose="02020404030301010803" pitchFamily="18" charset="0"/>
                        </a:rPr>
                        <a:t>0.058±0.061 </a:t>
                      </a:r>
                    </a:p>
                  </a:txBody>
                  <a:tcPr marL="60435" marR="60435" marT="30218" marB="30218" anchor="ctr"/>
                </a:tc>
                <a:tc>
                  <a:txBody>
                    <a:bodyPr/>
                    <a:lstStyle/>
                    <a:p>
                      <a:pPr algn="ctr"/>
                      <a:r>
                        <a:rPr lang="en-IN" sz="1200">
                          <a:effectLst/>
                          <a:latin typeface="Garamond" panose="02020404030301010803" pitchFamily="18" charset="0"/>
                        </a:rPr>
                        <a:t>0.054±0.074 </a:t>
                      </a:r>
                    </a:p>
                  </a:txBody>
                  <a:tcPr marL="60435" marR="60435" marT="30218" marB="30218" anchor="ctr"/>
                </a:tc>
                <a:tc>
                  <a:txBody>
                    <a:bodyPr/>
                    <a:lstStyle/>
                    <a:p>
                      <a:pPr algn="ctr"/>
                      <a:r>
                        <a:rPr lang="en-IN" sz="1200">
                          <a:effectLst/>
                          <a:latin typeface="Garamond" panose="02020404030301010803" pitchFamily="18" charset="0"/>
                        </a:rPr>
                        <a:t>0.079±0.057 </a:t>
                      </a:r>
                    </a:p>
                  </a:txBody>
                  <a:tcPr marL="60435" marR="60435" marT="30218" marB="30218" anchor="ctr"/>
                </a:tc>
                <a:tc>
                  <a:txBody>
                    <a:bodyPr/>
                    <a:lstStyle/>
                    <a:p>
                      <a:pPr algn="ctr"/>
                      <a:r>
                        <a:rPr lang="en-IN" sz="1200">
                          <a:effectLst/>
                          <a:latin typeface="Garamond" panose="02020404030301010803" pitchFamily="18" charset="0"/>
                        </a:rPr>
                        <a:t>0.063±0.071</a:t>
                      </a:r>
                    </a:p>
                  </a:txBody>
                  <a:tcPr marL="60435" marR="60435" marT="30218" marB="30218" anchor="ctr"/>
                </a:tc>
                <a:extLst>
                  <a:ext uri="{0D108BD9-81ED-4DB2-BD59-A6C34878D82A}">
                    <a16:rowId xmlns:a16="http://schemas.microsoft.com/office/drawing/2014/main" val="1044037409"/>
                  </a:ext>
                </a:extLst>
              </a:tr>
              <a:tr h="244383">
                <a:tc>
                  <a:txBody>
                    <a:bodyPr/>
                    <a:lstStyle/>
                    <a:p>
                      <a:pPr algn="ctr"/>
                      <a:r>
                        <a:rPr lang="en-IN" sz="1200">
                          <a:effectLst/>
                          <a:latin typeface="Garamond" panose="02020404030301010803" pitchFamily="18" charset="0"/>
                        </a:rPr>
                        <a:t>2 </a:t>
                      </a:r>
                    </a:p>
                  </a:txBody>
                  <a:tcPr marL="60435" marR="60435" marT="30218" marB="30218" anchor="ctr"/>
                </a:tc>
                <a:tc>
                  <a:txBody>
                    <a:bodyPr/>
                    <a:lstStyle/>
                    <a:p>
                      <a:pPr algn="ctr"/>
                      <a:r>
                        <a:rPr lang="en-IN" sz="1200">
                          <a:effectLst/>
                          <a:latin typeface="Garamond" panose="02020404030301010803" pitchFamily="18" charset="0"/>
                        </a:rPr>
                        <a:t>0.072±0.100 </a:t>
                      </a:r>
                    </a:p>
                  </a:txBody>
                  <a:tcPr marL="60435" marR="60435" marT="30218" marB="30218" anchor="ctr"/>
                </a:tc>
                <a:tc>
                  <a:txBody>
                    <a:bodyPr/>
                    <a:lstStyle/>
                    <a:p>
                      <a:pPr algn="ctr"/>
                      <a:r>
                        <a:rPr lang="en-IN" sz="1200">
                          <a:effectLst/>
                          <a:latin typeface="Garamond" panose="02020404030301010803" pitchFamily="18" charset="0"/>
                        </a:rPr>
                        <a:t>0.088±0.089 </a:t>
                      </a:r>
                    </a:p>
                  </a:txBody>
                  <a:tcPr marL="60435" marR="60435" marT="30218" marB="30218" anchor="ctr"/>
                </a:tc>
                <a:tc>
                  <a:txBody>
                    <a:bodyPr/>
                    <a:lstStyle/>
                    <a:p>
                      <a:pPr algn="ctr"/>
                      <a:r>
                        <a:rPr lang="en-IN" sz="1200">
                          <a:effectLst/>
                          <a:latin typeface="Garamond" panose="02020404030301010803" pitchFamily="18" charset="0"/>
                        </a:rPr>
                        <a:t>0.065±0.059 </a:t>
                      </a:r>
                    </a:p>
                  </a:txBody>
                  <a:tcPr marL="60435" marR="60435" marT="30218" marB="30218" anchor="ctr"/>
                </a:tc>
                <a:tc>
                  <a:txBody>
                    <a:bodyPr/>
                    <a:lstStyle/>
                    <a:p>
                      <a:pPr algn="ctr"/>
                      <a:r>
                        <a:rPr lang="en-IN" sz="1200">
                          <a:effectLst/>
                          <a:latin typeface="Garamond" panose="02020404030301010803" pitchFamily="18" charset="0"/>
                        </a:rPr>
                        <a:t>0.080±0.084 </a:t>
                      </a:r>
                    </a:p>
                  </a:txBody>
                  <a:tcPr marL="60435" marR="60435" marT="30218" marB="30218" anchor="ctr"/>
                </a:tc>
                <a:tc>
                  <a:txBody>
                    <a:bodyPr/>
                    <a:lstStyle/>
                    <a:p>
                      <a:pPr algn="ctr"/>
                      <a:r>
                        <a:rPr lang="en-IN" sz="1200">
                          <a:effectLst/>
                          <a:latin typeface="Garamond" panose="02020404030301010803" pitchFamily="18" charset="0"/>
                        </a:rPr>
                        <a:t>0.072±0.070 </a:t>
                      </a:r>
                    </a:p>
                  </a:txBody>
                  <a:tcPr marL="60435" marR="60435" marT="30218" marB="30218" anchor="ctr"/>
                </a:tc>
                <a:tc>
                  <a:txBody>
                    <a:bodyPr/>
                    <a:lstStyle/>
                    <a:p>
                      <a:pPr algn="ctr"/>
                      <a:r>
                        <a:rPr lang="en-IN" sz="1200">
                          <a:effectLst/>
                          <a:latin typeface="Garamond" panose="02020404030301010803" pitchFamily="18" charset="0"/>
                        </a:rPr>
                        <a:t>0.069±0.069 </a:t>
                      </a:r>
                    </a:p>
                  </a:txBody>
                  <a:tcPr marL="60435" marR="60435" marT="30218" marB="30218" anchor="ctr"/>
                </a:tc>
                <a:tc>
                  <a:txBody>
                    <a:bodyPr/>
                    <a:lstStyle/>
                    <a:p>
                      <a:pPr algn="ctr"/>
                      <a:r>
                        <a:rPr lang="en-IN" sz="1200">
                          <a:effectLst/>
                          <a:latin typeface="Garamond" panose="02020404030301010803" pitchFamily="18" charset="0"/>
                        </a:rPr>
                        <a:t>0.063±0.10 </a:t>
                      </a:r>
                    </a:p>
                  </a:txBody>
                  <a:tcPr marL="60435" marR="60435" marT="30218" marB="30218" anchor="ctr"/>
                </a:tc>
                <a:tc>
                  <a:txBody>
                    <a:bodyPr/>
                    <a:lstStyle/>
                    <a:p>
                      <a:pPr algn="ctr"/>
                      <a:r>
                        <a:rPr lang="en-IN" sz="1200">
                          <a:effectLst/>
                          <a:latin typeface="Garamond" panose="02020404030301010803" pitchFamily="18" charset="0"/>
                        </a:rPr>
                        <a:t>0.065±0.062</a:t>
                      </a:r>
                    </a:p>
                  </a:txBody>
                  <a:tcPr marL="60435" marR="60435" marT="30218" marB="30218" anchor="ctr"/>
                </a:tc>
                <a:extLst>
                  <a:ext uri="{0D108BD9-81ED-4DB2-BD59-A6C34878D82A}">
                    <a16:rowId xmlns:a16="http://schemas.microsoft.com/office/drawing/2014/main" val="2407134612"/>
                  </a:ext>
                </a:extLst>
              </a:tr>
              <a:tr h="244383">
                <a:tc>
                  <a:txBody>
                    <a:bodyPr/>
                    <a:lstStyle/>
                    <a:p>
                      <a:pPr algn="ctr"/>
                      <a:r>
                        <a:rPr lang="en-IN" sz="1200">
                          <a:effectLst/>
                          <a:latin typeface="Garamond" panose="02020404030301010803" pitchFamily="18" charset="0"/>
                        </a:rPr>
                        <a:t>3 </a:t>
                      </a:r>
                    </a:p>
                  </a:txBody>
                  <a:tcPr marL="60435" marR="60435" marT="30218" marB="30218" anchor="ctr"/>
                </a:tc>
                <a:tc>
                  <a:txBody>
                    <a:bodyPr/>
                    <a:lstStyle/>
                    <a:p>
                      <a:pPr algn="ctr"/>
                      <a:r>
                        <a:rPr lang="en-IN" sz="1200">
                          <a:effectLst/>
                          <a:latin typeface="Garamond" panose="02020404030301010803" pitchFamily="18" charset="0"/>
                        </a:rPr>
                        <a:t>0.079±0.100 </a:t>
                      </a:r>
                    </a:p>
                  </a:txBody>
                  <a:tcPr marL="60435" marR="60435" marT="30218" marB="30218" anchor="ctr"/>
                </a:tc>
                <a:tc>
                  <a:txBody>
                    <a:bodyPr/>
                    <a:lstStyle/>
                    <a:p>
                      <a:pPr algn="ctr"/>
                      <a:r>
                        <a:rPr lang="en-IN" sz="1200">
                          <a:effectLst/>
                          <a:latin typeface="Garamond" panose="02020404030301010803" pitchFamily="18" charset="0"/>
                        </a:rPr>
                        <a:t>0.087±0.072 </a:t>
                      </a:r>
                    </a:p>
                  </a:txBody>
                  <a:tcPr marL="60435" marR="60435" marT="30218" marB="30218" anchor="ctr"/>
                </a:tc>
                <a:tc>
                  <a:txBody>
                    <a:bodyPr/>
                    <a:lstStyle/>
                    <a:p>
                      <a:pPr algn="ctr"/>
                      <a:r>
                        <a:rPr lang="en-IN" sz="1200">
                          <a:effectLst/>
                          <a:latin typeface="Garamond" panose="02020404030301010803" pitchFamily="18" charset="0"/>
                        </a:rPr>
                        <a:t>0.083±0.078 </a:t>
                      </a:r>
                    </a:p>
                  </a:txBody>
                  <a:tcPr marL="60435" marR="60435" marT="30218" marB="30218" anchor="ctr"/>
                </a:tc>
                <a:tc>
                  <a:txBody>
                    <a:bodyPr/>
                    <a:lstStyle/>
                    <a:p>
                      <a:pPr algn="ctr"/>
                      <a:r>
                        <a:rPr lang="en-IN" sz="1200">
                          <a:effectLst/>
                          <a:latin typeface="Garamond" panose="02020404030301010803" pitchFamily="18" charset="0"/>
                        </a:rPr>
                        <a:t>0.105±0.092 </a:t>
                      </a:r>
                    </a:p>
                  </a:txBody>
                  <a:tcPr marL="60435" marR="60435" marT="30218" marB="30218" anchor="ctr"/>
                </a:tc>
                <a:tc>
                  <a:txBody>
                    <a:bodyPr/>
                    <a:lstStyle/>
                    <a:p>
                      <a:pPr algn="ctr"/>
                      <a:r>
                        <a:rPr lang="en-IN" sz="1200">
                          <a:effectLst/>
                          <a:latin typeface="Garamond" panose="02020404030301010803" pitchFamily="18" charset="0"/>
                        </a:rPr>
                        <a:t>0.087±0.097 </a:t>
                      </a:r>
                    </a:p>
                  </a:txBody>
                  <a:tcPr marL="60435" marR="60435" marT="30218" marB="30218" anchor="ctr"/>
                </a:tc>
                <a:tc>
                  <a:txBody>
                    <a:bodyPr/>
                    <a:lstStyle/>
                    <a:p>
                      <a:pPr algn="ctr"/>
                      <a:r>
                        <a:rPr lang="en-IN" sz="1200">
                          <a:effectLst/>
                          <a:latin typeface="Garamond" panose="02020404030301010803" pitchFamily="18" charset="0"/>
                        </a:rPr>
                        <a:t>0.085±0.091 </a:t>
                      </a:r>
                    </a:p>
                  </a:txBody>
                  <a:tcPr marL="60435" marR="60435" marT="30218" marB="30218" anchor="ctr"/>
                </a:tc>
                <a:tc>
                  <a:txBody>
                    <a:bodyPr/>
                    <a:lstStyle/>
                    <a:p>
                      <a:pPr algn="ctr"/>
                      <a:r>
                        <a:rPr lang="en-IN" sz="1200">
                          <a:effectLst/>
                          <a:latin typeface="Garamond" panose="02020404030301010803" pitchFamily="18" charset="0"/>
                        </a:rPr>
                        <a:t>0.080±0.14 </a:t>
                      </a:r>
                    </a:p>
                  </a:txBody>
                  <a:tcPr marL="60435" marR="60435" marT="30218" marB="30218" anchor="ctr"/>
                </a:tc>
                <a:tc>
                  <a:txBody>
                    <a:bodyPr/>
                    <a:lstStyle/>
                    <a:p>
                      <a:pPr algn="ctr"/>
                      <a:r>
                        <a:rPr lang="en-IN" sz="1200">
                          <a:effectLst/>
                          <a:latin typeface="Garamond" panose="02020404030301010803" pitchFamily="18" charset="0"/>
                        </a:rPr>
                        <a:t>0.084±0.09</a:t>
                      </a:r>
                    </a:p>
                  </a:txBody>
                  <a:tcPr marL="60435" marR="60435" marT="30218" marB="30218" anchor="ctr"/>
                </a:tc>
                <a:extLst>
                  <a:ext uri="{0D108BD9-81ED-4DB2-BD59-A6C34878D82A}">
                    <a16:rowId xmlns:a16="http://schemas.microsoft.com/office/drawing/2014/main" val="3106641759"/>
                  </a:ext>
                </a:extLst>
              </a:tr>
              <a:tr h="244383">
                <a:tc>
                  <a:txBody>
                    <a:bodyPr/>
                    <a:lstStyle/>
                    <a:p>
                      <a:pPr algn="ctr"/>
                      <a:r>
                        <a:rPr lang="en-IN" sz="1200">
                          <a:effectLst/>
                          <a:latin typeface="Garamond" panose="02020404030301010803" pitchFamily="18" charset="0"/>
                        </a:rPr>
                        <a:t>4 </a:t>
                      </a:r>
                    </a:p>
                  </a:txBody>
                  <a:tcPr marL="60435" marR="60435" marT="30218" marB="30218" anchor="ctr"/>
                </a:tc>
                <a:tc>
                  <a:txBody>
                    <a:bodyPr/>
                    <a:lstStyle/>
                    <a:p>
                      <a:pPr algn="ctr"/>
                      <a:r>
                        <a:rPr lang="en-IN" sz="1200">
                          <a:effectLst/>
                          <a:latin typeface="Garamond" panose="02020404030301010803" pitchFamily="18" charset="0"/>
                        </a:rPr>
                        <a:t>0.083±0.067 </a:t>
                      </a:r>
                    </a:p>
                  </a:txBody>
                  <a:tcPr marL="60435" marR="60435" marT="30218" marB="30218" anchor="ctr"/>
                </a:tc>
                <a:tc>
                  <a:txBody>
                    <a:bodyPr/>
                    <a:lstStyle/>
                    <a:p>
                      <a:pPr algn="ctr"/>
                      <a:r>
                        <a:rPr lang="en-IN" sz="1200">
                          <a:effectLst/>
                          <a:latin typeface="Garamond" panose="02020404030301010803" pitchFamily="18" charset="0"/>
                        </a:rPr>
                        <a:t>0.065±0.076 </a:t>
                      </a:r>
                    </a:p>
                  </a:txBody>
                  <a:tcPr marL="60435" marR="60435" marT="30218" marB="30218" anchor="ctr"/>
                </a:tc>
                <a:tc>
                  <a:txBody>
                    <a:bodyPr/>
                    <a:lstStyle/>
                    <a:p>
                      <a:pPr algn="ctr"/>
                      <a:r>
                        <a:rPr lang="en-IN" sz="1200">
                          <a:effectLst/>
                          <a:latin typeface="Garamond" panose="02020404030301010803" pitchFamily="18" charset="0"/>
                        </a:rPr>
                        <a:t>0.084±0.051 </a:t>
                      </a:r>
                    </a:p>
                  </a:txBody>
                  <a:tcPr marL="60435" marR="60435" marT="30218" marB="30218" anchor="ctr"/>
                </a:tc>
                <a:tc>
                  <a:txBody>
                    <a:bodyPr/>
                    <a:lstStyle/>
                    <a:p>
                      <a:pPr algn="ctr"/>
                      <a:r>
                        <a:rPr lang="en-IN" sz="1200">
                          <a:effectLst/>
                          <a:latin typeface="Garamond" panose="02020404030301010803" pitchFamily="18" charset="0"/>
                        </a:rPr>
                        <a:t>0.068±0.052 </a:t>
                      </a:r>
                    </a:p>
                  </a:txBody>
                  <a:tcPr marL="60435" marR="60435" marT="30218" marB="30218" anchor="ctr"/>
                </a:tc>
                <a:tc>
                  <a:txBody>
                    <a:bodyPr/>
                    <a:lstStyle/>
                    <a:p>
                      <a:pPr algn="ctr"/>
                      <a:r>
                        <a:rPr lang="en-IN" sz="1200">
                          <a:effectLst/>
                          <a:latin typeface="Garamond" panose="02020404030301010803" pitchFamily="18" charset="0"/>
                        </a:rPr>
                        <a:t>0.085±0.065 </a:t>
                      </a:r>
                    </a:p>
                  </a:txBody>
                  <a:tcPr marL="60435" marR="60435" marT="30218" marB="30218" anchor="ctr"/>
                </a:tc>
                <a:tc>
                  <a:txBody>
                    <a:bodyPr/>
                    <a:lstStyle/>
                    <a:p>
                      <a:pPr algn="ctr"/>
                      <a:r>
                        <a:rPr lang="en-IN" sz="1200">
                          <a:effectLst/>
                          <a:latin typeface="Garamond" panose="02020404030301010803" pitchFamily="18" charset="0"/>
                        </a:rPr>
                        <a:t>0.071±0.087 </a:t>
                      </a:r>
                    </a:p>
                  </a:txBody>
                  <a:tcPr marL="60435" marR="60435" marT="30218" marB="30218" anchor="ctr"/>
                </a:tc>
                <a:tc>
                  <a:txBody>
                    <a:bodyPr/>
                    <a:lstStyle/>
                    <a:p>
                      <a:pPr algn="ctr"/>
                      <a:r>
                        <a:rPr lang="en-IN" sz="1200">
                          <a:effectLst/>
                          <a:latin typeface="Garamond" panose="02020404030301010803" pitchFamily="18" charset="0"/>
                        </a:rPr>
                        <a:t>0.090±0.065 </a:t>
                      </a:r>
                    </a:p>
                  </a:txBody>
                  <a:tcPr marL="60435" marR="60435" marT="30218" marB="30218" anchor="ctr"/>
                </a:tc>
                <a:tc>
                  <a:txBody>
                    <a:bodyPr/>
                    <a:lstStyle/>
                    <a:p>
                      <a:pPr algn="ctr"/>
                      <a:r>
                        <a:rPr lang="en-IN" sz="1200">
                          <a:effectLst/>
                          <a:latin typeface="Garamond" panose="02020404030301010803" pitchFamily="18" charset="0"/>
                        </a:rPr>
                        <a:t>0.066±0.063</a:t>
                      </a:r>
                    </a:p>
                  </a:txBody>
                  <a:tcPr marL="60435" marR="60435" marT="30218" marB="30218" anchor="ctr"/>
                </a:tc>
                <a:extLst>
                  <a:ext uri="{0D108BD9-81ED-4DB2-BD59-A6C34878D82A}">
                    <a16:rowId xmlns:a16="http://schemas.microsoft.com/office/drawing/2014/main" val="121722821"/>
                  </a:ext>
                </a:extLst>
              </a:tr>
              <a:tr h="244383">
                <a:tc>
                  <a:txBody>
                    <a:bodyPr/>
                    <a:lstStyle/>
                    <a:p>
                      <a:pPr algn="ctr"/>
                      <a:r>
                        <a:rPr lang="en-IN" sz="1200">
                          <a:effectLst/>
                          <a:latin typeface="Garamond" panose="02020404030301010803" pitchFamily="18" charset="0"/>
                        </a:rPr>
                        <a:t>5 </a:t>
                      </a:r>
                    </a:p>
                  </a:txBody>
                  <a:tcPr marL="60435" marR="60435" marT="30218" marB="30218" anchor="ctr"/>
                </a:tc>
                <a:tc>
                  <a:txBody>
                    <a:bodyPr/>
                    <a:lstStyle/>
                    <a:p>
                      <a:pPr algn="ctr"/>
                      <a:r>
                        <a:rPr lang="en-IN" sz="1200">
                          <a:effectLst/>
                          <a:latin typeface="Garamond" panose="02020404030301010803" pitchFamily="18" charset="0"/>
                        </a:rPr>
                        <a:t>0.010±0.082 </a:t>
                      </a:r>
                    </a:p>
                  </a:txBody>
                  <a:tcPr marL="60435" marR="60435" marT="30218" marB="30218" anchor="ctr"/>
                </a:tc>
                <a:tc>
                  <a:txBody>
                    <a:bodyPr/>
                    <a:lstStyle/>
                    <a:p>
                      <a:pPr algn="ctr"/>
                      <a:r>
                        <a:rPr lang="en-IN" sz="1200">
                          <a:effectLst/>
                          <a:latin typeface="Garamond" panose="02020404030301010803" pitchFamily="18" charset="0"/>
                        </a:rPr>
                        <a:t>0.093±0.074 </a:t>
                      </a:r>
                    </a:p>
                  </a:txBody>
                  <a:tcPr marL="60435" marR="60435" marT="30218" marB="30218" anchor="ctr"/>
                </a:tc>
                <a:tc>
                  <a:txBody>
                    <a:bodyPr/>
                    <a:lstStyle/>
                    <a:p>
                      <a:pPr algn="ctr"/>
                      <a:r>
                        <a:rPr lang="en-IN" sz="1200">
                          <a:effectLst/>
                          <a:latin typeface="Garamond" panose="02020404030301010803" pitchFamily="18" charset="0"/>
                        </a:rPr>
                        <a:t>0.090±0.062 </a:t>
                      </a:r>
                    </a:p>
                  </a:txBody>
                  <a:tcPr marL="60435" marR="60435" marT="30218" marB="30218" anchor="ctr"/>
                </a:tc>
                <a:tc>
                  <a:txBody>
                    <a:bodyPr/>
                    <a:lstStyle/>
                    <a:p>
                      <a:pPr algn="ctr"/>
                      <a:r>
                        <a:rPr lang="en-IN" sz="1200">
                          <a:effectLst/>
                          <a:latin typeface="Garamond" panose="02020404030301010803" pitchFamily="18" charset="0"/>
                        </a:rPr>
                        <a:t>0.112±0.074 </a:t>
                      </a:r>
                    </a:p>
                  </a:txBody>
                  <a:tcPr marL="60435" marR="60435" marT="30218" marB="30218" anchor="ctr"/>
                </a:tc>
                <a:tc>
                  <a:txBody>
                    <a:bodyPr/>
                    <a:lstStyle/>
                    <a:p>
                      <a:pPr algn="ctr"/>
                      <a:r>
                        <a:rPr lang="en-IN" sz="1200">
                          <a:effectLst/>
                          <a:latin typeface="Garamond" panose="02020404030301010803" pitchFamily="18" charset="0"/>
                        </a:rPr>
                        <a:t>0.104±0.081 </a:t>
                      </a:r>
                    </a:p>
                  </a:txBody>
                  <a:tcPr marL="60435" marR="60435" marT="30218" marB="30218" anchor="ctr"/>
                </a:tc>
                <a:tc>
                  <a:txBody>
                    <a:bodyPr/>
                    <a:lstStyle/>
                    <a:p>
                      <a:pPr algn="ctr"/>
                      <a:r>
                        <a:rPr lang="en-IN" sz="1200">
                          <a:effectLst/>
                          <a:latin typeface="Garamond" panose="02020404030301010803" pitchFamily="18" charset="0"/>
                        </a:rPr>
                        <a:t>0.098±0.091 </a:t>
                      </a:r>
                    </a:p>
                  </a:txBody>
                  <a:tcPr marL="60435" marR="60435" marT="30218" marB="30218" anchor="ctr"/>
                </a:tc>
                <a:tc>
                  <a:txBody>
                    <a:bodyPr/>
                    <a:lstStyle/>
                    <a:p>
                      <a:pPr algn="ctr"/>
                      <a:r>
                        <a:rPr lang="en-IN" sz="1200">
                          <a:effectLst/>
                          <a:latin typeface="Garamond" panose="02020404030301010803" pitchFamily="18" charset="0"/>
                        </a:rPr>
                        <a:t>0.090±0.076 </a:t>
                      </a:r>
                    </a:p>
                  </a:txBody>
                  <a:tcPr marL="60435" marR="60435" marT="30218" marB="30218" anchor="ctr"/>
                </a:tc>
                <a:tc>
                  <a:txBody>
                    <a:bodyPr/>
                    <a:lstStyle/>
                    <a:p>
                      <a:pPr algn="ctr"/>
                      <a:r>
                        <a:rPr lang="en-IN" sz="1200">
                          <a:effectLst/>
                          <a:latin typeface="Garamond" panose="02020404030301010803" pitchFamily="18" charset="0"/>
                        </a:rPr>
                        <a:t>0.099±0.086</a:t>
                      </a:r>
                    </a:p>
                  </a:txBody>
                  <a:tcPr marL="60435" marR="60435" marT="30218" marB="30218" anchor="ctr"/>
                </a:tc>
                <a:extLst>
                  <a:ext uri="{0D108BD9-81ED-4DB2-BD59-A6C34878D82A}">
                    <a16:rowId xmlns:a16="http://schemas.microsoft.com/office/drawing/2014/main" val="3957424208"/>
                  </a:ext>
                </a:extLst>
              </a:tr>
              <a:tr h="244383">
                <a:tc>
                  <a:txBody>
                    <a:bodyPr/>
                    <a:lstStyle/>
                    <a:p>
                      <a:pPr algn="ctr"/>
                      <a:r>
                        <a:rPr lang="en-IN" sz="1200">
                          <a:effectLst/>
                          <a:latin typeface="Garamond" panose="02020404030301010803" pitchFamily="18" charset="0"/>
                        </a:rPr>
                        <a:t>6 </a:t>
                      </a:r>
                    </a:p>
                  </a:txBody>
                  <a:tcPr marL="60435" marR="60435" marT="30218" marB="30218" anchor="ctr"/>
                </a:tc>
                <a:tc>
                  <a:txBody>
                    <a:bodyPr/>
                    <a:lstStyle/>
                    <a:p>
                      <a:pPr algn="ctr"/>
                      <a:r>
                        <a:rPr lang="en-IN" sz="1200">
                          <a:effectLst/>
                          <a:latin typeface="Garamond" panose="02020404030301010803" pitchFamily="18" charset="0"/>
                        </a:rPr>
                        <a:t>0.074±0.072 </a:t>
                      </a:r>
                    </a:p>
                  </a:txBody>
                  <a:tcPr marL="60435" marR="60435" marT="30218" marB="30218" anchor="ctr"/>
                </a:tc>
                <a:tc>
                  <a:txBody>
                    <a:bodyPr/>
                    <a:lstStyle/>
                    <a:p>
                      <a:pPr algn="ctr"/>
                      <a:r>
                        <a:rPr lang="en-IN" sz="1200">
                          <a:effectLst/>
                          <a:latin typeface="Garamond" panose="02020404030301010803" pitchFamily="18" charset="0"/>
                        </a:rPr>
                        <a:t>0.060±0.066 </a:t>
                      </a:r>
                    </a:p>
                  </a:txBody>
                  <a:tcPr marL="60435" marR="60435" marT="30218" marB="30218" anchor="ctr"/>
                </a:tc>
                <a:tc>
                  <a:txBody>
                    <a:bodyPr/>
                    <a:lstStyle/>
                    <a:p>
                      <a:pPr algn="ctr"/>
                      <a:r>
                        <a:rPr lang="en-IN" sz="1200">
                          <a:effectLst/>
                          <a:latin typeface="Garamond" panose="02020404030301010803" pitchFamily="18" charset="0"/>
                        </a:rPr>
                        <a:t>0.076±0.060 </a:t>
                      </a:r>
                    </a:p>
                  </a:txBody>
                  <a:tcPr marL="60435" marR="60435" marT="30218" marB="30218" anchor="ctr"/>
                </a:tc>
                <a:tc>
                  <a:txBody>
                    <a:bodyPr/>
                    <a:lstStyle/>
                    <a:p>
                      <a:pPr algn="ctr"/>
                      <a:r>
                        <a:rPr lang="en-IN" sz="1200">
                          <a:effectLst/>
                          <a:latin typeface="Garamond" panose="02020404030301010803" pitchFamily="18" charset="0"/>
                        </a:rPr>
                        <a:t>0.068±0.065 </a:t>
                      </a:r>
                    </a:p>
                  </a:txBody>
                  <a:tcPr marL="60435" marR="60435" marT="30218" marB="30218" anchor="ctr"/>
                </a:tc>
                <a:tc>
                  <a:txBody>
                    <a:bodyPr/>
                    <a:lstStyle/>
                    <a:p>
                      <a:pPr algn="ctr"/>
                      <a:r>
                        <a:rPr lang="en-IN" sz="1200">
                          <a:effectLst/>
                          <a:latin typeface="Garamond" panose="02020404030301010803" pitchFamily="18" charset="0"/>
                        </a:rPr>
                        <a:t>0.079±0.072 </a:t>
                      </a:r>
                    </a:p>
                  </a:txBody>
                  <a:tcPr marL="60435" marR="60435" marT="30218" marB="30218" anchor="ctr"/>
                </a:tc>
                <a:tc>
                  <a:txBody>
                    <a:bodyPr/>
                    <a:lstStyle/>
                    <a:p>
                      <a:pPr algn="ctr"/>
                      <a:r>
                        <a:rPr lang="en-IN" sz="1200">
                          <a:effectLst/>
                          <a:latin typeface="Garamond" panose="02020404030301010803" pitchFamily="18" charset="0"/>
                        </a:rPr>
                        <a:t>0.078±0.072 </a:t>
                      </a:r>
                    </a:p>
                  </a:txBody>
                  <a:tcPr marL="60435" marR="60435" marT="30218" marB="30218" anchor="ctr"/>
                </a:tc>
                <a:tc>
                  <a:txBody>
                    <a:bodyPr/>
                    <a:lstStyle/>
                    <a:p>
                      <a:pPr algn="ctr"/>
                      <a:r>
                        <a:rPr lang="en-IN" sz="1200">
                          <a:effectLst/>
                          <a:latin typeface="Garamond" panose="02020404030301010803" pitchFamily="18" charset="0"/>
                        </a:rPr>
                        <a:t>0.054±0.059 </a:t>
                      </a:r>
                    </a:p>
                  </a:txBody>
                  <a:tcPr marL="60435" marR="60435" marT="30218" marB="30218" anchor="ctr"/>
                </a:tc>
                <a:tc>
                  <a:txBody>
                    <a:bodyPr/>
                    <a:lstStyle/>
                    <a:p>
                      <a:pPr algn="ctr"/>
                      <a:r>
                        <a:rPr lang="en-IN" sz="1200">
                          <a:effectLst/>
                          <a:latin typeface="Garamond" panose="02020404030301010803" pitchFamily="18" charset="0"/>
                        </a:rPr>
                        <a:t>0.066±0.067</a:t>
                      </a:r>
                    </a:p>
                  </a:txBody>
                  <a:tcPr marL="60435" marR="60435" marT="30218" marB="30218" anchor="ctr"/>
                </a:tc>
                <a:extLst>
                  <a:ext uri="{0D108BD9-81ED-4DB2-BD59-A6C34878D82A}">
                    <a16:rowId xmlns:a16="http://schemas.microsoft.com/office/drawing/2014/main" val="1779301081"/>
                  </a:ext>
                </a:extLst>
              </a:tr>
              <a:tr h="244383">
                <a:tc>
                  <a:txBody>
                    <a:bodyPr/>
                    <a:lstStyle/>
                    <a:p>
                      <a:pPr algn="ctr"/>
                      <a:r>
                        <a:rPr lang="en-IN" sz="1200">
                          <a:effectLst/>
                          <a:latin typeface="Garamond" panose="02020404030301010803" pitchFamily="18" charset="0"/>
                        </a:rPr>
                        <a:t>7 </a:t>
                      </a:r>
                    </a:p>
                  </a:txBody>
                  <a:tcPr marL="60435" marR="60435" marT="30218" marB="30218" anchor="ctr"/>
                </a:tc>
                <a:tc>
                  <a:txBody>
                    <a:bodyPr/>
                    <a:lstStyle/>
                    <a:p>
                      <a:pPr algn="ctr"/>
                      <a:r>
                        <a:rPr lang="en-IN" sz="1200">
                          <a:effectLst/>
                          <a:latin typeface="Garamond" panose="02020404030301010803" pitchFamily="18" charset="0"/>
                        </a:rPr>
                        <a:t>0.075±0.052 </a:t>
                      </a:r>
                    </a:p>
                  </a:txBody>
                  <a:tcPr marL="60435" marR="60435" marT="30218" marB="30218" anchor="ctr"/>
                </a:tc>
                <a:tc>
                  <a:txBody>
                    <a:bodyPr/>
                    <a:lstStyle/>
                    <a:p>
                      <a:pPr algn="ctr"/>
                      <a:r>
                        <a:rPr lang="en-IN" sz="1200">
                          <a:effectLst/>
                          <a:latin typeface="Garamond" panose="02020404030301010803" pitchFamily="18" charset="0"/>
                        </a:rPr>
                        <a:t>0.076±0.061 </a:t>
                      </a:r>
                    </a:p>
                  </a:txBody>
                  <a:tcPr marL="60435" marR="60435" marT="30218" marB="30218" anchor="ctr"/>
                </a:tc>
                <a:tc>
                  <a:txBody>
                    <a:bodyPr/>
                    <a:lstStyle/>
                    <a:p>
                      <a:pPr algn="ctr"/>
                      <a:r>
                        <a:rPr lang="en-IN" sz="1200">
                          <a:effectLst/>
                          <a:latin typeface="Garamond" panose="02020404030301010803" pitchFamily="18" charset="0"/>
                        </a:rPr>
                        <a:t>0.084±0.068 </a:t>
                      </a:r>
                    </a:p>
                  </a:txBody>
                  <a:tcPr marL="60435" marR="60435" marT="30218" marB="30218" anchor="ctr"/>
                </a:tc>
                <a:tc>
                  <a:txBody>
                    <a:bodyPr/>
                    <a:lstStyle/>
                    <a:p>
                      <a:pPr algn="ctr"/>
                      <a:r>
                        <a:rPr lang="en-IN" sz="1200">
                          <a:effectLst/>
                          <a:latin typeface="Garamond" panose="02020404030301010803" pitchFamily="18" charset="0"/>
                        </a:rPr>
                        <a:t>0.056±0.066 </a:t>
                      </a:r>
                    </a:p>
                  </a:txBody>
                  <a:tcPr marL="60435" marR="60435" marT="30218" marB="30218" anchor="ctr"/>
                </a:tc>
                <a:tc>
                  <a:txBody>
                    <a:bodyPr/>
                    <a:lstStyle/>
                    <a:p>
                      <a:pPr algn="ctr"/>
                      <a:r>
                        <a:rPr lang="en-IN" sz="1200">
                          <a:effectLst/>
                          <a:latin typeface="Garamond" panose="02020404030301010803" pitchFamily="18" charset="0"/>
                        </a:rPr>
                        <a:t>0.067±0.060 </a:t>
                      </a:r>
                    </a:p>
                  </a:txBody>
                  <a:tcPr marL="60435" marR="60435" marT="30218" marB="30218" anchor="ctr"/>
                </a:tc>
                <a:tc>
                  <a:txBody>
                    <a:bodyPr/>
                    <a:lstStyle/>
                    <a:p>
                      <a:pPr algn="ctr"/>
                      <a:r>
                        <a:rPr lang="en-IN" sz="1200">
                          <a:effectLst/>
                          <a:latin typeface="Garamond" panose="02020404030301010803" pitchFamily="18" charset="0"/>
                        </a:rPr>
                        <a:t>0.097±0.086 </a:t>
                      </a:r>
                    </a:p>
                  </a:txBody>
                  <a:tcPr marL="60435" marR="60435" marT="30218" marB="30218" anchor="ctr"/>
                </a:tc>
                <a:tc>
                  <a:txBody>
                    <a:bodyPr/>
                    <a:lstStyle/>
                    <a:p>
                      <a:pPr algn="ctr"/>
                      <a:r>
                        <a:rPr lang="en-IN" sz="1200">
                          <a:effectLst/>
                          <a:latin typeface="Garamond" panose="02020404030301010803" pitchFamily="18" charset="0"/>
                        </a:rPr>
                        <a:t>0.073±0.068 </a:t>
                      </a:r>
                    </a:p>
                  </a:txBody>
                  <a:tcPr marL="60435" marR="60435" marT="30218" marB="30218" anchor="ctr"/>
                </a:tc>
                <a:tc>
                  <a:txBody>
                    <a:bodyPr/>
                    <a:lstStyle/>
                    <a:p>
                      <a:pPr algn="ctr"/>
                      <a:r>
                        <a:rPr lang="en-IN" sz="1200">
                          <a:effectLst/>
                          <a:latin typeface="Garamond" panose="02020404030301010803" pitchFamily="18" charset="0"/>
                        </a:rPr>
                        <a:t>0.067±0.059</a:t>
                      </a:r>
                    </a:p>
                  </a:txBody>
                  <a:tcPr marL="60435" marR="60435" marT="30218" marB="30218" anchor="ctr"/>
                </a:tc>
                <a:extLst>
                  <a:ext uri="{0D108BD9-81ED-4DB2-BD59-A6C34878D82A}">
                    <a16:rowId xmlns:a16="http://schemas.microsoft.com/office/drawing/2014/main" val="383963746"/>
                  </a:ext>
                </a:extLst>
              </a:tr>
              <a:tr h="244383">
                <a:tc>
                  <a:txBody>
                    <a:bodyPr/>
                    <a:lstStyle/>
                    <a:p>
                      <a:pPr algn="ctr"/>
                      <a:r>
                        <a:rPr lang="en-IN" sz="1200">
                          <a:effectLst/>
                          <a:latin typeface="Garamond" panose="02020404030301010803" pitchFamily="18" charset="0"/>
                        </a:rPr>
                        <a:t>8 </a:t>
                      </a:r>
                    </a:p>
                  </a:txBody>
                  <a:tcPr marL="60435" marR="60435" marT="30218" marB="30218" anchor="ctr"/>
                </a:tc>
                <a:tc>
                  <a:txBody>
                    <a:bodyPr/>
                    <a:lstStyle/>
                    <a:p>
                      <a:pPr algn="ctr"/>
                      <a:r>
                        <a:rPr lang="en-IN" sz="1200">
                          <a:effectLst/>
                          <a:latin typeface="Garamond" panose="02020404030301010803" pitchFamily="18" charset="0"/>
                        </a:rPr>
                        <a:t>0.095±0.076 </a:t>
                      </a:r>
                    </a:p>
                  </a:txBody>
                  <a:tcPr marL="60435" marR="60435" marT="30218" marB="30218" anchor="ctr"/>
                </a:tc>
                <a:tc>
                  <a:txBody>
                    <a:bodyPr/>
                    <a:lstStyle/>
                    <a:p>
                      <a:pPr algn="ctr"/>
                      <a:r>
                        <a:rPr lang="en-IN" sz="1200">
                          <a:effectLst/>
                          <a:latin typeface="Garamond" panose="02020404030301010803" pitchFamily="18" charset="0"/>
                        </a:rPr>
                        <a:t>0.094±0.062 </a:t>
                      </a:r>
                    </a:p>
                  </a:txBody>
                  <a:tcPr marL="60435" marR="60435" marT="30218" marB="30218" anchor="ctr"/>
                </a:tc>
                <a:tc>
                  <a:txBody>
                    <a:bodyPr/>
                    <a:lstStyle/>
                    <a:p>
                      <a:pPr algn="ctr"/>
                      <a:r>
                        <a:rPr lang="en-IN" sz="1200">
                          <a:effectLst/>
                          <a:latin typeface="Garamond" panose="02020404030301010803" pitchFamily="18" charset="0"/>
                        </a:rPr>
                        <a:t>0.110±0.072 </a:t>
                      </a:r>
                    </a:p>
                  </a:txBody>
                  <a:tcPr marL="60435" marR="60435" marT="30218" marB="30218" anchor="ctr"/>
                </a:tc>
                <a:tc>
                  <a:txBody>
                    <a:bodyPr/>
                    <a:lstStyle/>
                    <a:p>
                      <a:pPr algn="ctr"/>
                      <a:r>
                        <a:rPr lang="en-IN" sz="1200">
                          <a:effectLst/>
                          <a:latin typeface="Garamond" panose="02020404030301010803" pitchFamily="18" charset="0"/>
                        </a:rPr>
                        <a:t>0.083±0.057 </a:t>
                      </a:r>
                    </a:p>
                  </a:txBody>
                  <a:tcPr marL="60435" marR="60435" marT="30218" marB="30218" anchor="ctr"/>
                </a:tc>
                <a:tc>
                  <a:txBody>
                    <a:bodyPr/>
                    <a:lstStyle/>
                    <a:p>
                      <a:pPr algn="ctr"/>
                      <a:r>
                        <a:rPr lang="en-IN" sz="1200">
                          <a:effectLst/>
                          <a:latin typeface="Garamond" panose="02020404030301010803" pitchFamily="18" charset="0"/>
                        </a:rPr>
                        <a:t>0.081±0.077 </a:t>
                      </a:r>
                    </a:p>
                  </a:txBody>
                  <a:tcPr marL="60435" marR="60435" marT="30218" marB="30218" anchor="ctr"/>
                </a:tc>
                <a:tc>
                  <a:txBody>
                    <a:bodyPr/>
                    <a:lstStyle/>
                    <a:p>
                      <a:pPr algn="ctr"/>
                      <a:r>
                        <a:rPr lang="en-IN" sz="1200">
                          <a:effectLst/>
                          <a:latin typeface="Garamond" panose="02020404030301010803" pitchFamily="18" charset="0"/>
                        </a:rPr>
                        <a:t>0.095±0.072 </a:t>
                      </a:r>
                    </a:p>
                  </a:txBody>
                  <a:tcPr marL="60435" marR="60435" marT="30218" marB="30218" anchor="ctr"/>
                </a:tc>
                <a:tc>
                  <a:txBody>
                    <a:bodyPr/>
                    <a:lstStyle/>
                    <a:p>
                      <a:pPr algn="ctr"/>
                      <a:r>
                        <a:rPr lang="en-IN" sz="1200">
                          <a:effectLst/>
                          <a:latin typeface="Garamond" panose="02020404030301010803" pitchFamily="18" charset="0"/>
                        </a:rPr>
                        <a:t>0.084±0.076 </a:t>
                      </a:r>
                    </a:p>
                  </a:txBody>
                  <a:tcPr marL="60435" marR="60435" marT="30218" marB="30218" anchor="ctr"/>
                </a:tc>
                <a:tc>
                  <a:txBody>
                    <a:bodyPr/>
                    <a:lstStyle/>
                    <a:p>
                      <a:pPr algn="ctr"/>
                      <a:r>
                        <a:rPr lang="en-IN" sz="1200">
                          <a:effectLst/>
                          <a:latin typeface="Garamond" panose="02020404030301010803" pitchFamily="18" charset="0"/>
                        </a:rPr>
                        <a:t>0.083±0.064</a:t>
                      </a:r>
                    </a:p>
                  </a:txBody>
                  <a:tcPr marL="60435" marR="60435" marT="30218" marB="30218" anchor="ctr"/>
                </a:tc>
                <a:extLst>
                  <a:ext uri="{0D108BD9-81ED-4DB2-BD59-A6C34878D82A}">
                    <a16:rowId xmlns:a16="http://schemas.microsoft.com/office/drawing/2014/main" val="1141111618"/>
                  </a:ext>
                </a:extLst>
              </a:tr>
              <a:tr h="244383">
                <a:tc>
                  <a:txBody>
                    <a:bodyPr/>
                    <a:lstStyle/>
                    <a:p>
                      <a:pPr algn="ctr"/>
                      <a:r>
                        <a:rPr lang="en-IN" sz="1200" dirty="0">
                          <a:effectLst/>
                          <a:latin typeface="Garamond" panose="02020404030301010803" pitchFamily="18" charset="0"/>
                        </a:rPr>
                        <a:t>9 </a:t>
                      </a:r>
                    </a:p>
                  </a:txBody>
                  <a:tcPr marL="60435" marR="60435" marT="30218" marB="30218" anchor="ctr"/>
                </a:tc>
                <a:tc>
                  <a:txBody>
                    <a:bodyPr/>
                    <a:lstStyle/>
                    <a:p>
                      <a:pPr algn="ctr"/>
                      <a:r>
                        <a:rPr lang="en-IN" sz="1200">
                          <a:effectLst/>
                          <a:latin typeface="Garamond" panose="02020404030301010803" pitchFamily="18" charset="0"/>
                        </a:rPr>
                        <a:t>0.093±0.082 </a:t>
                      </a:r>
                    </a:p>
                  </a:txBody>
                  <a:tcPr marL="60435" marR="60435" marT="30218" marB="30218" anchor="ctr"/>
                </a:tc>
                <a:tc>
                  <a:txBody>
                    <a:bodyPr/>
                    <a:lstStyle/>
                    <a:p>
                      <a:pPr algn="ctr"/>
                      <a:r>
                        <a:rPr lang="en-IN" sz="1200">
                          <a:effectLst/>
                          <a:latin typeface="Garamond" panose="02020404030301010803" pitchFamily="18" charset="0"/>
                        </a:rPr>
                        <a:t>0.085±0.088 </a:t>
                      </a:r>
                    </a:p>
                  </a:txBody>
                  <a:tcPr marL="60435" marR="60435" marT="30218" marB="30218" anchor="ctr"/>
                </a:tc>
                <a:tc>
                  <a:txBody>
                    <a:bodyPr/>
                    <a:lstStyle/>
                    <a:p>
                      <a:pPr algn="ctr"/>
                      <a:r>
                        <a:rPr lang="en-IN" sz="1200">
                          <a:effectLst/>
                          <a:latin typeface="Garamond" panose="02020404030301010803" pitchFamily="18" charset="0"/>
                        </a:rPr>
                        <a:t>0.079±0.090 </a:t>
                      </a:r>
                    </a:p>
                  </a:txBody>
                  <a:tcPr marL="60435" marR="60435" marT="30218" marB="30218" anchor="ctr"/>
                </a:tc>
                <a:tc>
                  <a:txBody>
                    <a:bodyPr/>
                    <a:lstStyle/>
                    <a:p>
                      <a:pPr algn="ctr"/>
                      <a:r>
                        <a:rPr lang="en-IN" sz="1200">
                          <a:effectLst/>
                          <a:latin typeface="Garamond" panose="02020404030301010803" pitchFamily="18" charset="0"/>
                        </a:rPr>
                        <a:t>0.091±0.071 </a:t>
                      </a:r>
                    </a:p>
                  </a:txBody>
                  <a:tcPr marL="60435" marR="60435" marT="30218" marB="30218" anchor="ctr"/>
                </a:tc>
                <a:tc>
                  <a:txBody>
                    <a:bodyPr/>
                    <a:lstStyle/>
                    <a:p>
                      <a:pPr algn="ctr"/>
                      <a:r>
                        <a:rPr lang="en-IN" sz="1200">
                          <a:effectLst/>
                          <a:latin typeface="Garamond" panose="02020404030301010803" pitchFamily="18" charset="0"/>
                        </a:rPr>
                        <a:t>0.089±0.089 </a:t>
                      </a:r>
                    </a:p>
                  </a:txBody>
                  <a:tcPr marL="60435" marR="60435" marT="30218" marB="30218" anchor="ctr"/>
                </a:tc>
                <a:tc>
                  <a:txBody>
                    <a:bodyPr/>
                    <a:lstStyle/>
                    <a:p>
                      <a:pPr algn="ctr"/>
                      <a:r>
                        <a:rPr lang="en-IN" sz="1200">
                          <a:effectLst/>
                          <a:latin typeface="Garamond" panose="02020404030301010803" pitchFamily="18" charset="0"/>
                        </a:rPr>
                        <a:t>0.092±0.091 </a:t>
                      </a:r>
                    </a:p>
                  </a:txBody>
                  <a:tcPr marL="60435" marR="60435" marT="30218" marB="30218" anchor="ctr"/>
                </a:tc>
                <a:tc>
                  <a:txBody>
                    <a:bodyPr/>
                    <a:lstStyle/>
                    <a:p>
                      <a:pPr algn="ctr"/>
                      <a:r>
                        <a:rPr lang="en-IN" sz="1200">
                          <a:effectLst/>
                          <a:latin typeface="Garamond" panose="02020404030301010803" pitchFamily="18" charset="0"/>
                        </a:rPr>
                        <a:t>0.089±0.082 </a:t>
                      </a:r>
                    </a:p>
                  </a:txBody>
                  <a:tcPr marL="60435" marR="60435" marT="30218" marB="30218" anchor="ctr"/>
                </a:tc>
                <a:tc>
                  <a:txBody>
                    <a:bodyPr/>
                    <a:lstStyle/>
                    <a:p>
                      <a:pPr algn="ctr"/>
                      <a:r>
                        <a:rPr lang="en-IN" sz="1200">
                          <a:effectLst/>
                          <a:latin typeface="Garamond" panose="02020404030301010803" pitchFamily="18" charset="0"/>
                        </a:rPr>
                        <a:t>0.072±0.099</a:t>
                      </a:r>
                    </a:p>
                  </a:txBody>
                  <a:tcPr marL="60435" marR="60435" marT="30218" marB="30218" anchor="ctr"/>
                </a:tc>
                <a:extLst>
                  <a:ext uri="{0D108BD9-81ED-4DB2-BD59-A6C34878D82A}">
                    <a16:rowId xmlns:a16="http://schemas.microsoft.com/office/drawing/2014/main" val="2106415520"/>
                  </a:ext>
                </a:extLst>
              </a:tr>
              <a:tr h="244383">
                <a:tc>
                  <a:txBody>
                    <a:bodyPr/>
                    <a:lstStyle/>
                    <a:p>
                      <a:pPr algn="ctr"/>
                      <a:r>
                        <a:rPr lang="en-IN" sz="1200">
                          <a:effectLst/>
                          <a:latin typeface="Garamond" panose="02020404030301010803" pitchFamily="18" charset="0"/>
                        </a:rPr>
                        <a:t>10 </a:t>
                      </a:r>
                    </a:p>
                  </a:txBody>
                  <a:tcPr marL="60435" marR="60435" marT="30218" marB="30218" anchor="ctr"/>
                </a:tc>
                <a:tc>
                  <a:txBody>
                    <a:bodyPr/>
                    <a:lstStyle/>
                    <a:p>
                      <a:pPr algn="ctr"/>
                      <a:r>
                        <a:rPr lang="en-IN" sz="1200">
                          <a:effectLst/>
                          <a:latin typeface="Garamond" panose="02020404030301010803" pitchFamily="18" charset="0"/>
                        </a:rPr>
                        <a:t>0.080±0.085 </a:t>
                      </a:r>
                    </a:p>
                  </a:txBody>
                  <a:tcPr marL="60435" marR="60435" marT="30218" marB="30218" anchor="ctr"/>
                </a:tc>
                <a:tc>
                  <a:txBody>
                    <a:bodyPr/>
                    <a:lstStyle/>
                    <a:p>
                      <a:pPr algn="ctr"/>
                      <a:r>
                        <a:rPr lang="en-IN" sz="1200">
                          <a:effectLst/>
                          <a:latin typeface="Garamond" panose="02020404030301010803" pitchFamily="18" charset="0"/>
                        </a:rPr>
                        <a:t>0.086±0.065 </a:t>
                      </a:r>
                    </a:p>
                  </a:txBody>
                  <a:tcPr marL="60435" marR="60435" marT="30218" marB="30218" anchor="ctr"/>
                </a:tc>
                <a:tc>
                  <a:txBody>
                    <a:bodyPr/>
                    <a:lstStyle/>
                    <a:p>
                      <a:pPr algn="ctr"/>
                      <a:r>
                        <a:rPr lang="en-IN" sz="1200" dirty="0">
                          <a:effectLst/>
                          <a:latin typeface="Garamond" panose="02020404030301010803" pitchFamily="18" charset="0"/>
                        </a:rPr>
                        <a:t>0.078±0.078 </a:t>
                      </a:r>
                    </a:p>
                  </a:txBody>
                  <a:tcPr marL="60435" marR="60435" marT="30218" marB="30218" anchor="ctr"/>
                </a:tc>
                <a:tc>
                  <a:txBody>
                    <a:bodyPr/>
                    <a:lstStyle/>
                    <a:p>
                      <a:pPr algn="ctr"/>
                      <a:r>
                        <a:rPr lang="en-IN" sz="1200">
                          <a:effectLst/>
                          <a:latin typeface="Garamond" panose="02020404030301010803" pitchFamily="18" charset="0"/>
                        </a:rPr>
                        <a:t>0.077±0.071 </a:t>
                      </a:r>
                    </a:p>
                  </a:txBody>
                  <a:tcPr marL="60435" marR="60435" marT="30218" marB="30218" anchor="ctr"/>
                </a:tc>
                <a:tc>
                  <a:txBody>
                    <a:bodyPr/>
                    <a:lstStyle/>
                    <a:p>
                      <a:pPr algn="ctr"/>
                      <a:r>
                        <a:rPr lang="en-IN" sz="1200">
                          <a:effectLst/>
                          <a:latin typeface="Garamond" panose="02020404030301010803" pitchFamily="18" charset="0"/>
                        </a:rPr>
                        <a:t>0.078±0.074 </a:t>
                      </a:r>
                    </a:p>
                  </a:txBody>
                  <a:tcPr marL="60435" marR="60435" marT="30218" marB="30218" anchor="ctr"/>
                </a:tc>
                <a:tc>
                  <a:txBody>
                    <a:bodyPr/>
                    <a:lstStyle/>
                    <a:p>
                      <a:pPr algn="ctr"/>
                      <a:r>
                        <a:rPr lang="en-IN" sz="1200">
                          <a:effectLst/>
                          <a:latin typeface="Garamond" panose="02020404030301010803" pitchFamily="18" charset="0"/>
                        </a:rPr>
                        <a:t>0.059±0.068 </a:t>
                      </a:r>
                    </a:p>
                  </a:txBody>
                  <a:tcPr marL="60435" marR="60435" marT="30218" marB="30218" anchor="ctr"/>
                </a:tc>
                <a:tc>
                  <a:txBody>
                    <a:bodyPr/>
                    <a:lstStyle/>
                    <a:p>
                      <a:pPr algn="ctr"/>
                      <a:r>
                        <a:rPr lang="en-IN" sz="1200">
                          <a:effectLst/>
                          <a:latin typeface="Garamond" panose="02020404030301010803" pitchFamily="18" charset="0"/>
                        </a:rPr>
                        <a:t>0.097±0.088 </a:t>
                      </a:r>
                    </a:p>
                  </a:txBody>
                  <a:tcPr marL="60435" marR="60435" marT="30218" marB="30218" anchor="ctr"/>
                </a:tc>
                <a:tc>
                  <a:txBody>
                    <a:bodyPr/>
                    <a:lstStyle/>
                    <a:p>
                      <a:pPr algn="ctr"/>
                      <a:r>
                        <a:rPr lang="en-IN" sz="1200">
                          <a:effectLst/>
                          <a:latin typeface="Garamond" panose="02020404030301010803" pitchFamily="18" charset="0"/>
                        </a:rPr>
                        <a:t>0.063±0.065</a:t>
                      </a:r>
                    </a:p>
                  </a:txBody>
                  <a:tcPr marL="60435" marR="60435" marT="30218" marB="30218" anchor="ctr"/>
                </a:tc>
                <a:extLst>
                  <a:ext uri="{0D108BD9-81ED-4DB2-BD59-A6C34878D82A}">
                    <a16:rowId xmlns:a16="http://schemas.microsoft.com/office/drawing/2014/main" val="3481550067"/>
                  </a:ext>
                </a:extLst>
              </a:tr>
              <a:tr h="244383">
                <a:tc>
                  <a:txBody>
                    <a:bodyPr/>
                    <a:lstStyle/>
                    <a:p>
                      <a:pPr algn="ctr"/>
                      <a:r>
                        <a:rPr lang="en-IN" sz="1200">
                          <a:effectLst/>
                          <a:latin typeface="Garamond" panose="02020404030301010803" pitchFamily="18" charset="0"/>
                        </a:rPr>
                        <a:t>11 </a:t>
                      </a:r>
                    </a:p>
                  </a:txBody>
                  <a:tcPr marL="60435" marR="60435" marT="30218" marB="30218" anchor="ctr"/>
                </a:tc>
                <a:tc>
                  <a:txBody>
                    <a:bodyPr/>
                    <a:lstStyle/>
                    <a:p>
                      <a:pPr algn="ctr"/>
                      <a:r>
                        <a:rPr lang="en-IN" sz="1200">
                          <a:effectLst/>
                          <a:latin typeface="Garamond" panose="02020404030301010803" pitchFamily="18" charset="0"/>
                        </a:rPr>
                        <a:t>0.080±0.067 </a:t>
                      </a:r>
                    </a:p>
                  </a:txBody>
                  <a:tcPr marL="60435" marR="60435" marT="30218" marB="30218" anchor="ctr"/>
                </a:tc>
                <a:tc>
                  <a:txBody>
                    <a:bodyPr/>
                    <a:lstStyle/>
                    <a:p>
                      <a:pPr algn="ctr"/>
                      <a:r>
                        <a:rPr lang="en-IN" sz="1200">
                          <a:effectLst/>
                          <a:latin typeface="Garamond" panose="02020404030301010803" pitchFamily="18" charset="0"/>
                        </a:rPr>
                        <a:t>0.065±0.069 </a:t>
                      </a:r>
                    </a:p>
                  </a:txBody>
                  <a:tcPr marL="60435" marR="60435" marT="30218" marB="30218" anchor="ctr"/>
                </a:tc>
                <a:tc>
                  <a:txBody>
                    <a:bodyPr/>
                    <a:lstStyle/>
                    <a:p>
                      <a:pPr algn="ctr"/>
                      <a:r>
                        <a:rPr lang="en-IN" sz="1200">
                          <a:effectLst/>
                          <a:latin typeface="Garamond" panose="02020404030301010803" pitchFamily="18" charset="0"/>
                        </a:rPr>
                        <a:t>0.101±0.084 </a:t>
                      </a:r>
                    </a:p>
                  </a:txBody>
                  <a:tcPr marL="60435" marR="60435" marT="30218" marB="30218" anchor="ctr"/>
                </a:tc>
                <a:tc>
                  <a:txBody>
                    <a:bodyPr/>
                    <a:lstStyle/>
                    <a:p>
                      <a:pPr algn="ctr"/>
                      <a:r>
                        <a:rPr lang="en-IN" sz="1200">
                          <a:effectLst/>
                          <a:latin typeface="Garamond" panose="02020404030301010803" pitchFamily="18" charset="0"/>
                        </a:rPr>
                        <a:t>0.096±0.127 </a:t>
                      </a:r>
                    </a:p>
                  </a:txBody>
                  <a:tcPr marL="60435" marR="60435" marT="30218" marB="30218" anchor="ctr"/>
                </a:tc>
                <a:tc>
                  <a:txBody>
                    <a:bodyPr/>
                    <a:lstStyle/>
                    <a:p>
                      <a:pPr algn="ctr"/>
                      <a:r>
                        <a:rPr lang="en-IN" sz="1200">
                          <a:effectLst/>
                          <a:latin typeface="Garamond" panose="02020404030301010803" pitchFamily="18" charset="0"/>
                        </a:rPr>
                        <a:t>0.066±0.059 </a:t>
                      </a:r>
                    </a:p>
                  </a:txBody>
                  <a:tcPr marL="60435" marR="60435" marT="30218" marB="30218" anchor="ctr"/>
                </a:tc>
                <a:tc>
                  <a:txBody>
                    <a:bodyPr/>
                    <a:lstStyle/>
                    <a:p>
                      <a:pPr algn="ctr"/>
                      <a:r>
                        <a:rPr lang="en-IN" sz="1200">
                          <a:effectLst/>
                          <a:latin typeface="Garamond" panose="02020404030301010803" pitchFamily="18" charset="0"/>
                        </a:rPr>
                        <a:t>0.099±0.096 </a:t>
                      </a:r>
                    </a:p>
                  </a:txBody>
                  <a:tcPr marL="60435" marR="60435" marT="30218" marB="30218" anchor="ctr"/>
                </a:tc>
                <a:tc>
                  <a:txBody>
                    <a:bodyPr/>
                    <a:lstStyle/>
                    <a:p>
                      <a:pPr algn="ctr"/>
                      <a:r>
                        <a:rPr lang="en-IN" sz="1200">
                          <a:effectLst/>
                          <a:latin typeface="Garamond" panose="02020404030301010803" pitchFamily="18" charset="0"/>
                        </a:rPr>
                        <a:t>0.096±0.132 </a:t>
                      </a:r>
                    </a:p>
                  </a:txBody>
                  <a:tcPr marL="60435" marR="60435" marT="30218" marB="30218" anchor="ctr"/>
                </a:tc>
                <a:tc>
                  <a:txBody>
                    <a:bodyPr/>
                    <a:lstStyle/>
                    <a:p>
                      <a:pPr algn="ctr"/>
                      <a:r>
                        <a:rPr lang="en-IN" sz="1200">
                          <a:effectLst/>
                          <a:latin typeface="Garamond" panose="02020404030301010803" pitchFamily="18" charset="0"/>
                        </a:rPr>
                        <a:t>0.076±0.067</a:t>
                      </a:r>
                    </a:p>
                  </a:txBody>
                  <a:tcPr marL="60435" marR="60435" marT="30218" marB="30218" anchor="ctr"/>
                </a:tc>
                <a:extLst>
                  <a:ext uri="{0D108BD9-81ED-4DB2-BD59-A6C34878D82A}">
                    <a16:rowId xmlns:a16="http://schemas.microsoft.com/office/drawing/2014/main" val="2526161429"/>
                  </a:ext>
                </a:extLst>
              </a:tr>
              <a:tr h="244383">
                <a:tc>
                  <a:txBody>
                    <a:bodyPr/>
                    <a:lstStyle/>
                    <a:p>
                      <a:pPr algn="ctr"/>
                      <a:r>
                        <a:rPr lang="en-IN" sz="1200">
                          <a:effectLst/>
                          <a:latin typeface="Garamond" panose="02020404030301010803" pitchFamily="18" charset="0"/>
                        </a:rPr>
                        <a:t>12 </a:t>
                      </a:r>
                    </a:p>
                  </a:txBody>
                  <a:tcPr marL="60435" marR="60435" marT="30218" marB="30218" anchor="ctr"/>
                </a:tc>
                <a:tc>
                  <a:txBody>
                    <a:bodyPr/>
                    <a:lstStyle/>
                    <a:p>
                      <a:pPr algn="ctr"/>
                      <a:r>
                        <a:rPr lang="en-IN" sz="1200">
                          <a:effectLst/>
                          <a:latin typeface="Garamond" panose="02020404030301010803" pitchFamily="18" charset="0"/>
                        </a:rPr>
                        <a:t>0.081±0.042 </a:t>
                      </a:r>
                    </a:p>
                  </a:txBody>
                  <a:tcPr marL="60435" marR="60435" marT="30218" marB="30218" anchor="ctr"/>
                </a:tc>
                <a:tc>
                  <a:txBody>
                    <a:bodyPr/>
                    <a:lstStyle/>
                    <a:p>
                      <a:pPr algn="ctr"/>
                      <a:r>
                        <a:rPr lang="en-IN" sz="1200">
                          <a:effectLst/>
                          <a:latin typeface="Garamond" panose="02020404030301010803" pitchFamily="18" charset="0"/>
                        </a:rPr>
                        <a:t>0.092±0.055 </a:t>
                      </a:r>
                    </a:p>
                  </a:txBody>
                  <a:tcPr marL="60435" marR="60435" marT="30218" marB="30218" anchor="ctr"/>
                </a:tc>
                <a:tc>
                  <a:txBody>
                    <a:bodyPr/>
                    <a:lstStyle/>
                    <a:p>
                      <a:pPr algn="ctr"/>
                      <a:r>
                        <a:rPr lang="en-IN" sz="1200">
                          <a:effectLst/>
                          <a:latin typeface="Garamond" panose="02020404030301010803" pitchFamily="18" charset="0"/>
                        </a:rPr>
                        <a:t>0.083±0.064 </a:t>
                      </a:r>
                    </a:p>
                  </a:txBody>
                  <a:tcPr marL="60435" marR="60435" marT="30218" marB="30218" anchor="ctr"/>
                </a:tc>
                <a:tc>
                  <a:txBody>
                    <a:bodyPr/>
                    <a:lstStyle/>
                    <a:p>
                      <a:pPr algn="ctr"/>
                      <a:r>
                        <a:rPr lang="en-IN" sz="1200">
                          <a:effectLst/>
                          <a:latin typeface="Garamond" panose="02020404030301010803" pitchFamily="18" charset="0"/>
                        </a:rPr>
                        <a:t>0.104±0.078 </a:t>
                      </a:r>
                    </a:p>
                  </a:txBody>
                  <a:tcPr marL="60435" marR="60435" marT="30218" marB="30218" anchor="ctr"/>
                </a:tc>
                <a:tc>
                  <a:txBody>
                    <a:bodyPr/>
                    <a:lstStyle/>
                    <a:p>
                      <a:pPr algn="ctr"/>
                      <a:r>
                        <a:rPr lang="en-IN" sz="1200">
                          <a:effectLst/>
                          <a:latin typeface="Garamond" panose="02020404030301010803" pitchFamily="18" charset="0"/>
                        </a:rPr>
                        <a:t>0.085±0.051 </a:t>
                      </a:r>
                    </a:p>
                  </a:txBody>
                  <a:tcPr marL="60435" marR="60435" marT="30218" marB="30218" anchor="ctr"/>
                </a:tc>
                <a:tc>
                  <a:txBody>
                    <a:bodyPr/>
                    <a:lstStyle/>
                    <a:p>
                      <a:pPr algn="ctr"/>
                      <a:r>
                        <a:rPr lang="en-IN" sz="1200">
                          <a:effectLst/>
                          <a:latin typeface="Garamond" panose="02020404030301010803" pitchFamily="18" charset="0"/>
                        </a:rPr>
                        <a:t>0.094±0.056 </a:t>
                      </a:r>
                    </a:p>
                  </a:txBody>
                  <a:tcPr marL="60435" marR="60435" marT="30218" marB="30218" anchor="ctr"/>
                </a:tc>
                <a:tc>
                  <a:txBody>
                    <a:bodyPr/>
                    <a:lstStyle/>
                    <a:p>
                      <a:pPr algn="ctr"/>
                      <a:r>
                        <a:rPr lang="en-IN" sz="1200">
                          <a:effectLst/>
                          <a:latin typeface="Garamond" panose="02020404030301010803" pitchFamily="18" charset="0"/>
                        </a:rPr>
                        <a:t>0.089±0.070 </a:t>
                      </a:r>
                    </a:p>
                  </a:txBody>
                  <a:tcPr marL="60435" marR="60435" marT="30218" marB="30218" anchor="ctr"/>
                </a:tc>
                <a:tc>
                  <a:txBody>
                    <a:bodyPr/>
                    <a:lstStyle/>
                    <a:p>
                      <a:pPr algn="ctr"/>
                      <a:r>
                        <a:rPr lang="en-IN" sz="1200">
                          <a:effectLst/>
                          <a:latin typeface="Garamond" panose="02020404030301010803" pitchFamily="18" charset="0"/>
                        </a:rPr>
                        <a:t>0.096±0.066</a:t>
                      </a:r>
                    </a:p>
                  </a:txBody>
                  <a:tcPr marL="60435" marR="60435" marT="30218" marB="30218" anchor="ctr"/>
                </a:tc>
                <a:extLst>
                  <a:ext uri="{0D108BD9-81ED-4DB2-BD59-A6C34878D82A}">
                    <a16:rowId xmlns:a16="http://schemas.microsoft.com/office/drawing/2014/main" val="1482433743"/>
                  </a:ext>
                </a:extLst>
              </a:tr>
              <a:tr h="244383">
                <a:tc>
                  <a:txBody>
                    <a:bodyPr/>
                    <a:lstStyle/>
                    <a:p>
                      <a:pPr algn="ctr"/>
                      <a:r>
                        <a:rPr lang="en-IN" sz="1200">
                          <a:effectLst/>
                          <a:latin typeface="Garamond" panose="02020404030301010803" pitchFamily="18" charset="0"/>
                        </a:rPr>
                        <a:t>13 </a:t>
                      </a:r>
                    </a:p>
                  </a:txBody>
                  <a:tcPr marL="60435" marR="60435" marT="30218" marB="30218" anchor="ctr"/>
                </a:tc>
                <a:tc>
                  <a:txBody>
                    <a:bodyPr/>
                    <a:lstStyle/>
                    <a:p>
                      <a:pPr algn="ctr"/>
                      <a:r>
                        <a:rPr lang="en-IN" sz="1200">
                          <a:effectLst/>
                          <a:latin typeface="Garamond" panose="02020404030301010803" pitchFamily="18" charset="0"/>
                        </a:rPr>
                        <a:t>0.077±0.078 </a:t>
                      </a:r>
                    </a:p>
                  </a:txBody>
                  <a:tcPr marL="60435" marR="60435" marT="30218" marB="30218" anchor="ctr"/>
                </a:tc>
                <a:tc>
                  <a:txBody>
                    <a:bodyPr/>
                    <a:lstStyle/>
                    <a:p>
                      <a:pPr algn="ctr"/>
                      <a:r>
                        <a:rPr lang="en-IN" sz="1200">
                          <a:effectLst/>
                          <a:latin typeface="Garamond" panose="02020404030301010803" pitchFamily="18" charset="0"/>
                        </a:rPr>
                        <a:t>0.080±0.078 </a:t>
                      </a:r>
                    </a:p>
                  </a:txBody>
                  <a:tcPr marL="60435" marR="60435" marT="30218" marB="30218" anchor="ctr"/>
                </a:tc>
                <a:tc>
                  <a:txBody>
                    <a:bodyPr/>
                    <a:lstStyle/>
                    <a:p>
                      <a:pPr algn="ctr"/>
                      <a:r>
                        <a:rPr lang="en-IN" sz="1200">
                          <a:effectLst/>
                          <a:latin typeface="Garamond" panose="02020404030301010803" pitchFamily="18" charset="0"/>
                        </a:rPr>
                        <a:t>0.079±0.070 </a:t>
                      </a:r>
                    </a:p>
                  </a:txBody>
                  <a:tcPr marL="60435" marR="60435" marT="30218" marB="30218" anchor="ctr"/>
                </a:tc>
                <a:tc>
                  <a:txBody>
                    <a:bodyPr/>
                    <a:lstStyle/>
                    <a:p>
                      <a:pPr algn="ctr"/>
                      <a:r>
                        <a:rPr lang="en-IN" sz="1200">
                          <a:effectLst/>
                          <a:latin typeface="Garamond" panose="02020404030301010803" pitchFamily="18" charset="0"/>
                        </a:rPr>
                        <a:t>0.079±0.076 </a:t>
                      </a:r>
                    </a:p>
                  </a:txBody>
                  <a:tcPr marL="60435" marR="60435" marT="30218" marB="30218" anchor="ctr"/>
                </a:tc>
                <a:tc>
                  <a:txBody>
                    <a:bodyPr/>
                    <a:lstStyle/>
                    <a:p>
                      <a:pPr algn="ctr"/>
                      <a:r>
                        <a:rPr lang="en-IN" sz="1200">
                          <a:effectLst/>
                          <a:latin typeface="Garamond" panose="02020404030301010803" pitchFamily="18" charset="0"/>
                        </a:rPr>
                        <a:t>0.067±0.076 </a:t>
                      </a:r>
                    </a:p>
                  </a:txBody>
                  <a:tcPr marL="60435" marR="60435" marT="30218" marB="30218" anchor="ctr"/>
                </a:tc>
                <a:tc>
                  <a:txBody>
                    <a:bodyPr/>
                    <a:lstStyle/>
                    <a:p>
                      <a:pPr algn="ctr"/>
                      <a:r>
                        <a:rPr lang="en-IN" sz="1200">
                          <a:effectLst/>
                          <a:latin typeface="Garamond" panose="02020404030301010803" pitchFamily="18" charset="0"/>
                        </a:rPr>
                        <a:t>0.067±0.078 </a:t>
                      </a:r>
                    </a:p>
                  </a:txBody>
                  <a:tcPr marL="60435" marR="60435" marT="30218" marB="30218" anchor="ctr"/>
                </a:tc>
                <a:tc>
                  <a:txBody>
                    <a:bodyPr/>
                    <a:lstStyle/>
                    <a:p>
                      <a:pPr algn="ctr"/>
                      <a:r>
                        <a:rPr lang="en-IN" sz="1200">
                          <a:effectLst/>
                          <a:latin typeface="Garamond" panose="02020404030301010803" pitchFamily="18" charset="0"/>
                        </a:rPr>
                        <a:t>0.059±0.051 </a:t>
                      </a:r>
                    </a:p>
                  </a:txBody>
                  <a:tcPr marL="60435" marR="60435" marT="30218" marB="30218" anchor="ctr"/>
                </a:tc>
                <a:tc>
                  <a:txBody>
                    <a:bodyPr/>
                    <a:lstStyle/>
                    <a:p>
                      <a:pPr algn="ctr"/>
                      <a:r>
                        <a:rPr lang="en-IN" sz="1200">
                          <a:effectLst/>
                          <a:latin typeface="Garamond" panose="02020404030301010803" pitchFamily="18" charset="0"/>
                        </a:rPr>
                        <a:t>0.067±0.075</a:t>
                      </a:r>
                    </a:p>
                  </a:txBody>
                  <a:tcPr marL="60435" marR="60435" marT="30218" marB="30218" anchor="ctr"/>
                </a:tc>
                <a:extLst>
                  <a:ext uri="{0D108BD9-81ED-4DB2-BD59-A6C34878D82A}">
                    <a16:rowId xmlns:a16="http://schemas.microsoft.com/office/drawing/2014/main" val="4185488419"/>
                  </a:ext>
                </a:extLst>
              </a:tr>
              <a:tr h="244383">
                <a:tc>
                  <a:txBody>
                    <a:bodyPr/>
                    <a:lstStyle/>
                    <a:p>
                      <a:pPr algn="ctr"/>
                      <a:r>
                        <a:rPr lang="en-IN" sz="1200">
                          <a:effectLst/>
                          <a:latin typeface="Garamond" panose="02020404030301010803" pitchFamily="18" charset="0"/>
                        </a:rPr>
                        <a:t>14 </a:t>
                      </a:r>
                    </a:p>
                  </a:txBody>
                  <a:tcPr marL="60435" marR="60435" marT="30218" marB="30218" anchor="ctr"/>
                </a:tc>
                <a:tc>
                  <a:txBody>
                    <a:bodyPr/>
                    <a:lstStyle/>
                    <a:p>
                      <a:pPr algn="ctr"/>
                      <a:r>
                        <a:rPr lang="en-IN" sz="1200">
                          <a:effectLst/>
                          <a:latin typeface="Garamond" panose="02020404030301010803" pitchFamily="18" charset="0"/>
                        </a:rPr>
                        <a:t>0.081±0.056 </a:t>
                      </a:r>
                    </a:p>
                  </a:txBody>
                  <a:tcPr marL="60435" marR="60435" marT="30218" marB="30218" anchor="ctr"/>
                </a:tc>
                <a:tc>
                  <a:txBody>
                    <a:bodyPr/>
                    <a:lstStyle/>
                    <a:p>
                      <a:pPr algn="ctr"/>
                      <a:r>
                        <a:rPr lang="en-IN" sz="1200">
                          <a:effectLst/>
                          <a:latin typeface="Garamond" panose="02020404030301010803" pitchFamily="18" charset="0"/>
                        </a:rPr>
                        <a:t>0.097±0.085 </a:t>
                      </a:r>
                    </a:p>
                  </a:txBody>
                  <a:tcPr marL="60435" marR="60435" marT="30218" marB="30218" anchor="ctr"/>
                </a:tc>
                <a:tc>
                  <a:txBody>
                    <a:bodyPr/>
                    <a:lstStyle/>
                    <a:p>
                      <a:pPr algn="ctr"/>
                      <a:r>
                        <a:rPr lang="en-IN" sz="1200">
                          <a:effectLst/>
                          <a:latin typeface="Garamond" panose="02020404030301010803" pitchFamily="18" charset="0"/>
                        </a:rPr>
                        <a:t>0.083±0.087 </a:t>
                      </a:r>
                    </a:p>
                  </a:txBody>
                  <a:tcPr marL="60435" marR="60435" marT="30218" marB="30218" anchor="ctr"/>
                </a:tc>
                <a:tc>
                  <a:txBody>
                    <a:bodyPr/>
                    <a:lstStyle/>
                    <a:p>
                      <a:pPr algn="ctr"/>
                      <a:r>
                        <a:rPr lang="en-IN" sz="1200">
                          <a:effectLst/>
                          <a:latin typeface="Garamond" panose="02020404030301010803" pitchFamily="18" charset="0"/>
                        </a:rPr>
                        <a:t>0.091±0.068 </a:t>
                      </a:r>
                    </a:p>
                  </a:txBody>
                  <a:tcPr marL="60435" marR="60435" marT="30218" marB="30218" anchor="ctr"/>
                </a:tc>
                <a:tc>
                  <a:txBody>
                    <a:bodyPr/>
                    <a:lstStyle/>
                    <a:p>
                      <a:pPr algn="ctr"/>
                      <a:r>
                        <a:rPr lang="en-IN" sz="1200">
                          <a:effectLst/>
                          <a:latin typeface="Garamond" panose="02020404030301010803" pitchFamily="18" charset="0"/>
                        </a:rPr>
                        <a:t>0.084±0.068 </a:t>
                      </a:r>
                    </a:p>
                  </a:txBody>
                  <a:tcPr marL="60435" marR="60435" marT="30218" marB="30218" anchor="ctr"/>
                </a:tc>
                <a:tc>
                  <a:txBody>
                    <a:bodyPr/>
                    <a:lstStyle/>
                    <a:p>
                      <a:pPr algn="ctr"/>
                      <a:r>
                        <a:rPr lang="en-IN" sz="1200">
                          <a:effectLst/>
                          <a:latin typeface="Garamond" panose="02020404030301010803" pitchFamily="18" charset="0"/>
                        </a:rPr>
                        <a:t>0.097±0.085 </a:t>
                      </a:r>
                    </a:p>
                  </a:txBody>
                  <a:tcPr marL="60435" marR="60435" marT="30218" marB="30218" anchor="ctr"/>
                </a:tc>
                <a:tc>
                  <a:txBody>
                    <a:bodyPr/>
                    <a:lstStyle/>
                    <a:p>
                      <a:pPr algn="ctr"/>
                      <a:r>
                        <a:rPr lang="en-IN" sz="1200">
                          <a:effectLst/>
                          <a:latin typeface="Garamond" panose="02020404030301010803" pitchFamily="18" charset="0"/>
                        </a:rPr>
                        <a:t>0.067±0.067 </a:t>
                      </a:r>
                    </a:p>
                  </a:txBody>
                  <a:tcPr marL="60435" marR="60435" marT="30218" marB="30218" anchor="ctr"/>
                </a:tc>
                <a:tc>
                  <a:txBody>
                    <a:bodyPr/>
                    <a:lstStyle/>
                    <a:p>
                      <a:pPr algn="ctr"/>
                      <a:r>
                        <a:rPr lang="en-IN" sz="1200">
                          <a:effectLst/>
                          <a:latin typeface="Garamond" panose="02020404030301010803" pitchFamily="18" charset="0"/>
                        </a:rPr>
                        <a:t>0.089±0.084</a:t>
                      </a:r>
                    </a:p>
                  </a:txBody>
                  <a:tcPr marL="60435" marR="60435" marT="30218" marB="30218" anchor="ctr"/>
                </a:tc>
                <a:extLst>
                  <a:ext uri="{0D108BD9-81ED-4DB2-BD59-A6C34878D82A}">
                    <a16:rowId xmlns:a16="http://schemas.microsoft.com/office/drawing/2014/main" val="1405043322"/>
                  </a:ext>
                </a:extLst>
              </a:tr>
              <a:tr h="244383">
                <a:tc>
                  <a:txBody>
                    <a:bodyPr/>
                    <a:lstStyle/>
                    <a:p>
                      <a:pPr algn="ctr"/>
                      <a:r>
                        <a:rPr lang="en-IN" sz="1200">
                          <a:effectLst/>
                          <a:latin typeface="Garamond" panose="02020404030301010803" pitchFamily="18" charset="0"/>
                        </a:rPr>
                        <a:t>15 </a:t>
                      </a:r>
                    </a:p>
                  </a:txBody>
                  <a:tcPr marL="60435" marR="60435" marT="30218" marB="30218" anchor="ctr"/>
                </a:tc>
                <a:tc>
                  <a:txBody>
                    <a:bodyPr/>
                    <a:lstStyle/>
                    <a:p>
                      <a:pPr algn="ctr"/>
                      <a:r>
                        <a:rPr lang="en-IN" sz="1200">
                          <a:effectLst/>
                          <a:latin typeface="Garamond" panose="02020404030301010803" pitchFamily="18" charset="0"/>
                        </a:rPr>
                        <a:t>0.064±0.078 </a:t>
                      </a:r>
                    </a:p>
                  </a:txBody>
                  <a:tcPr marL="60435" marR="60435" marT="30218" marB="30218" anchor="ctr"/>
                </a:tc>
                <a:tc>
                  <a:txBody>
                    <a:bodyPr/>
                    <a:lstStyle/>
                    <a:p>
                      <a:pPr algn="ctr"/>
                      <a:r>
                        <a:rPr lang="en-IN" sz="1200">
                          <a:effectLst/>
                          <a:latin typeface="Garamond" panose="02020404030301010803" pitchFamily="18" charset="0"/>
                        </a:rPr>
                        <a:t>0.080±0.071 </a:t>
                      </a:r>
                    </a:p>
                  </a:txBody>
                  <a:tcPr marL="60435" marR="60435" marT="30218" marB="30218" anchor="ctr"/>
                </a:tc>
                <a:tc>
                  <a:txBody>
                    <a:bodyPr/>
                    <a:lstStyle/>
                    <a:p>
                      <a:pPr algn="ctr"/>
                      <a:r>
                        <a:rPr lang="en-IN" sz="1200">
                          <a:effectLst/>
                          <a:latin typeface="Garamond" panose="02020404030301010803" pitchFamily="18" charset="0"/>
                        </a:rPr>
                        <a:t>0.072±0.096 </a:t>
                      </a:r>
                    </a:p>
                  </a:txBody>
                  <a:tcPr marL="60435" marR="60435" marT="30218" marB="30218" anchor="ctr"/>
                </a:tc>
                <a:tc>
                  <a:txBody>
                    <a:bodyPr/>
                    <a:lstStyle/>
                    <a:p>
                      <a:pPr algn="ctr"/>
                      <a:r>
                        <a:rPr lang="en-IN" sz="1200">
                          <a:effectLst/>
                          <a:latin typeface="Garamond" panose="02020404030301010803" pitchFamily="18" charset="0"/>
                        </a:rPr>
                        <a:t>0.085±0.087 </a:t>
                      </a:r>
                    </a:p>
                  </a:txBody>
                  <a:tcPr marL="60435" marR="60435" marT="30218" marB="30218" anchor="ctr"/>
                </a:tc>
                <a:tc>
                  <a:txBody>
                    <a:bodyPr/>
                    <a:lstStyle/>
                    <a:p>
                      <a:pPr algn="ctr"/>
                      <a:r>
                        <a:rPr lang="en-IN" sz="1200">
                          <a:effectLst/>
                          <a:latin typeface="Garamond" panose="02020404030301010803" pitchFamily="18" charset="0"/>
                        </a:rPr>
                        <a:t>0.076±0.076 </a:t>
                      </a:r>
                    </a:p>
                  </a:txBody>
                  <a:tcPr marL="60435" marR="60435" marT="30218" marB="30218" anchor="ctr"/>
                </a:tc>
                <a:tc>
                  <a:txBody>
                    <a:bodyPr/>
                    <a:lstStyle/>
                    <a:p>
                      <a:pPr algn="ctr"/>
                      <a:r>
                        <a:rPr lang="en-IN" sz="1200">
                          <a:effectLst/>
                          <a:latin typeface="Garamond" panose="02020404030301010803" pitchFamily="18" charset="0"/>
                        </a:rPr>
                        <a:t>0.085±0.102 </a:t>
                      </a:r>
                    </a:p>
                  </a:txBody>
                  <a:tcPr marL="60435" marR="60435" marT="30218" marB="30218" anchor="ctr"/>
                </a:tc>
                <a:tc>
                  <a:txBody>
                    <a:bodyPr/>
                    <a:lstStyle/>
                    <a:p>
                      <a:pPr algn="ctr"/>
                      <a:r>
                        <a:rPr lang="en-IN" sz="1200">
                          <a:effectLst/>
                          <a:latin typeface="Garamond" panose="02020404030301010803" pitchFamily="18" charset="0"/>
                        </a:rPr>
                        <a:t>0.085±0.099 </a:t>
                      </a:r>
                    </a:p>
                  </a:txBody>
                  <a:tcPr marL="60435" marR="60435" marT="30218" marB="30218" anchor="ctr"/>
                </a:tc>
                <a:tc>
                  <a:txBody>
                    <a:bodyPr/>
                    <a:lstStyle/>
                    <a:p>
                      <a:pPr algn="ctr"/>
                      <a:r>
                        <a:rPr lang="en-IN" sz="1200">
                          <a:effectLst/>
                          <a:latin typeface="Garamond" panose="02020404030301010803" pitchFamily="18" charset="0"/>
                        </a:rPr>
                        <a:t>0.073±0.121</a:t>
                      </a:r>
                    </a:p>
                  </a:txBody>
                  <a:tcPr marL="60435" marR="60435" marT="30218" marB="30218" anchor="ctr"/>
                </a:tc>
                <a:extLst>
                  <a:ext uri="{0D108BD9-81ED-4DB2-BD59-A6C34878D82A}">
                    <a16:rowId xmlns:a16="http://schemas.microsoft.com/office/drawing/2014/main" val="1964366716"/>
                  </a:ext>
                </a:extLst>
              </a:tr>
              <a:tr h="244383">
                <a:tc>
                  <a:txBody>
                    <a:bodyPr/>
                    <a:lstStyle/>
                    <a:p>
                      <a:pPr algn="ctr"/>
                      <a:r>
                        <a:rPr lang="en-IN" sz="1200">
                          <a:effectLst/>
                          <a:latin typeface="Garamond" panose="02020404030301010803" pitchFamily="18" charset="0"/>
                        </a:rPr>
                        <a:t>16 </a:t>
                      </a:r>
                    </a:p>
                  </a:txBody>
                  <a:tcPr marL="60435" marR="60435" marT="30218" marB="30218" anchor="ctr"/>
                </a:tc>
                <a:tc>
                  <a:txBody>
                    <a:bodyPr/>
                    <a:lstStyle/>
                    <a:p>
                      <a:pPr algn="ctr"/>
                      <a:r>
                        <a:rPr lang="en-IN" sz="1200">
                          <a:effectLst/>
                          <a:latin typeface="Garamond" panose="02020404030301010803" pitchFamily="18" charset="0"/>
                        </a:rPr>
                        <a:t>0.100±0.083 </a:t>
                      </a:r>
                    </a:p>
                  </a:txBody>
                  <a:tcPr marL="60435" marR="60435" marT="30218" marB="30218" anchor="ctr"/>
                </a:tc>
                <a:tc>
                  <a:txBody>
                    <a:bodyPr/>
                    <a:lstStyle/>
                    <a:p>
                      <a:pPr algn="ctr"/>
                      <a:r>
                        <a:rPr lang="en-IN" sz="1200">
                          <a:effectLst/>
                          <a:latin typeface="Garamond" panose="02020404030301010803" pitchFamily="18" charset="0"/>
                        </a:rPr>
                        <a:t>0.110±0.100 </a:t>
                      </a:r>
                    </a:p>
                  </a:txBody>
                  <a:tcPr marL="60435" marR="60435" marT="30218" marB="30218" anchor="ctr"/>
                </a:tc>
                <a:tc>
                  <a:txBody>
                    <a:bodyPr/>
                    <a:lstStyle/>
                    <a:p>
                      <a:pPr algn="ctr"/>
                      <a:r>
                        <a:rPr lang="en-IN" sz="1200">
                          <a:effectLst/>
                          <a:latin typeface="Garamond" panose="02020404030301010803" pitchFamily="18" charset="0"/>
                        </a:rPr>
                        <a:t>0.098±0.121 </a:t>
                      </a:r>
                    </a:p>
                  </a:txBody>
                  <a:tcPr marL="60435" marR="60435" marT="30218" marB="30218" anchor="ctr"/>
                </a:tc>
                <a:tc>
                  <a:txBody>
                    <a:bodyPr/>
                    <a:lstStyle/>
                    <a:p>
                      <a:pPr algn="ctr"/>
                      <a:r>
                        <a:rPr lang="en-IN" sz="1200">
                          <a:effectLst/>
                          <a:latin typeface="Garamond" panose="02020404030301010803" pitchFamily="18" charset="0"/>
                        </a:rPr>
                        <a:t>0.083±0.078 </a:t>
                      </a:r>
                    </a:p>
                  </a:txBody>
                  <a:tcPr marL="60435" marR="60435" marT="30218" marB="30218" anchor="ctr"/>
                </a:tc>
                <a:tc>
                  <a:txBody>
                    <a:bodyPr/>
                    <a:lstStyle/>
                    <a:p>
                      <a:pPr algn="ctr"/>
                      <a:r>
                        <a:rPr lang="en-IN" sz="1200">
                          <a:effectLst/>
                          <a:latin typeface="Garamond" panose="02020404030301010803" pitchFamily="18" charset="0"/>
                        </a:rPr>
                        <a:t>0.125±0.105 </a:t>
                      </a:r>
                    </a:p>
                  </a:txBody>
                  <a:tcPr marL="60435" marR="60435" marT="30218" marB="30218" anchor="ctr"/>
                </a:tc>
                <a:tc>
                  <a:txBody>
                    <a:bodyPr/>
                    <a:lstStyle/>
                    <a:p>
                      <a:pPr algn="ctr"/>
                      <a:r>
                        <a:rPr lang="en-IN" sz="1200">
                          <a:effectLst/>
                          <a:latin typeface="Garamond" panose="02020404030301010803" pitchFamily="18" charset="0"/>
                        </a:rPr>
                        <a:t>0.105±0.107 </a:t>
                      </a:r>
                    </a:p>
                  </a:txBody>
                  <a:tcPr marL="60435" marR="60435" marT="30218" marB="30218" anchor="ctr"/>
                </a:tc>
                <a:tc>
                  <a:txBody>
                    <a:bodyPr/>
                    <a:lstStyle/>
                    <a:p>
                      <a:pPr algn="ctr"/>
                      <a:r>
                        <a:rPr lang="en-IN" sz="1200">
                          <a:effectLst/>
                          <a:latin typeface="Garamond" panose="02020404030301010803" pitchFamily="18" charset="0"/>
                        </a:rPr>
                        <a:t>0.136±0.156 </a:t>
                      </a:r>
                    </a:p>
                  </a:txBody>
                  <a:tcPr marL="60435" marR="60435" marT="30218" marB="30218" anchor="ctr"/>
                </a:tc>
                <a:tc>
                  <a:txBody>
                    <a:bodyPr/>
                    <a:lstStyle/>
                    <a:p>
                      <a:pPr algn="ctr"/>
                      <a:r>
                        <a:rPr lang="en-IN" sz="1200">
                          <a:effectLst/>
                          <a:latin typeface="Garamond" panose="02020404030301010803" pitchFamily="18" charset="0"/>
                        </a:rPr>
                        <a:t>0.132±0.112</a:t>
                      </a:r>
                    </a:p>
                  </a:txBody>
                  <a:tcPr marL="60435" marR="60435" marT="30218" marB="30218" anchor="ctr"/>
                </a:tc>
                <a:extLst>
                  <a:ext uri="{0D108BD9-81ED-4DB2-BD59-A6C34878D82A}">
                    <a16:rowId xmlns:a16="http://schemas.microsoft.com/office/drawing/2014/main" val="3307273918"/>
                  </a:ext>
                </a:extLst>
              </a:tr>
              <a:tr h="244383">
                <a:tc>
                  <a:txBody>
                    <a:bodyPr/>
                    <a:lstStyle/>
                    <a:p>
                      <a:pPr algn="ctr"/>
                      <a:r>
                        <a:rPr lang="en-IN" sz="1200">
                          <a:effectLst/>
                          <a:latin typeface="Garamond" panose="02020404030301010803" pitchFamily="18" charset="0"/>
                        </a:rPr>
                        <a:t>17 </a:t>
                      </a:r>
                    </a:p>
                  </a:txBody>
                  <a:tcPr marL="60435" marR="60435" marT="30218" marB="30218" anchor="ctr"/>
                </a:tc>
                <a:tc>
                  <a:txBody>
                    <a:bodyPr/>
                    <a:lstStyle/>
                    <a:p>
                      <a:pPr algn="ctr"/>
                      <a:r>
                        <a:rPr lang="en-IN" sz="1200">
                          <a:effectLst/>
                          <a:latin typeface="Garamond" panose="02020404030301010803" pitchFamily="18" charset="0"/>
                        </a:rPr>
                        <a:t>0.075±0.073 </a:t>
                      </a:r>
                    </a:p>
                  </a:txBody>
                  <a:tcPr marL="60435" marR="60435" marT="30218" marB="30218" anchor="ctr"/>
                </a:tc>
                <a:tc>
                  <a:txBody>
                    <a:bodyPr/>
                    <a:lstStyle/>
                    <a:p>
                      <a:pPr algn="ctr"/>
                      <a:r>
                        <a:rPr lang="en-IN" sz="1200">
                          <a:effectLst/>
                          <a:latin typeface="Garamond" panose="02020404030301010803" pitchFamily="18" charset="0"/>
                        </a:rPr>
                        <a:t>0.095±0.049 </a:t>
                      </a:r>
                    </a:p>
                  </a:txBody>
                  <a:tcPr marL="60435" marR="60435" marT="30218" marB="30218" anchor="ctr"/>
                </a:tc>
                <a:tc>
                  <a:txBody>
                    <a:bodyPr/>
                    <a:lstStyle/>
                    <a:p>
                      <a:pPr algn="ctr"/>
                      <a:r>
                        <a:rPr lang="en-IN" sz="1200">
                          <a:effectLst/>
                          <a:latin typeface="Garamond" panose="02020404030301010803" pitchFamily="18" charset="0"/>
                        </a:rPr>
                        <a:t>0.077±0.056 </a:t>
                      </a:r>
                    </a:p>
                  </a:txBody>
                  <a:tcPr marL="60435" marR="60435" marT="30218" marB="30218" anchor="ctr"/>
                </a:tc>
                <a:tc>
                  <a:txBody>
                    <a:bodyPr/>
                    <a:lstStyle/>
                    <a:p>
                      <a:pPr algn="ctr"/>
                      <a:r>
                        <a:rPr lang="en-IN" sz="1200">
                          <a:effectLst/>
                          <a:latin typeface="Garamond" panose="02020404030301010803" pitchFamily="18" charset="0"/>
                        </a:rPr>
                        <a:t>0.085±0.064 </a:t>
                      </a:r>
                    </a:p>
                  </a:txBody>
                  <a:tcPr marL="60435" marR="60435" marT="30218" marB="30218" anchor="ctr"/>
                </a:tc>
                <a:tc>
                  <a:txBody>
                    <a:bodyPr/>
                    <a:lstStyle/>
                    <a:p>
                      <a:pPr algn="ctr"/>
                      <a:r>
                        <a:rPr lang="en-IN" sz="1200">
                          <a:effectLst/>
                          <a:latin typeface="Garamond" panose="02020404030301010803" pitchFamily="18" charset="0"/>
                        </a:rPr>
                        <a:t>0.070±0.066 </a:t>
                      </a:r>
                    </a:p>
                  </a:txBody>
                  <a:tcPr marL="60435" marR="60435" marT="30218" marB="30218" anchor="ctr"/>
                </a:tc>
                <a:tc>
                  <a:txBody>
                    <a:bodyPr/>
                    <a:lstStyle/>
                    <a:p>
                      <a:pPr algn="ctr"/>
                      <a:r>
                        <a:rPr lang="en-IN" sz="1200">
                          <a:effectLst/>
                          <a:latin typeface="Garamond" panose="02020404030301010803" pitchFamily="18" charset="0"/>
                        </a:rPr>
                        <a:t>0.081±0.057 </a:t>
                      </a:r>
                    </a:p>
                  </a:txBody>
                  <a:tcPr marL="60435" marR="60435" marT="30218" marB="30218" anchor="ctr"/>
                </a:tc>
                <a:tc>
                  <a:txBody>
                    <a:bodyPr/>
                    <a:lstStyle/>
                    <a:p>
                      <a:pPr algn="ctr"/>
                      <a:r>
                        <a:rPr lang="en-IN" sz="1200">
                          <a:effectLst/>
                          <a:latin typeface="Garamond" panose="02020404030301010803" pitchFamily="18" charset="0"/>
                        </a:rPr>
                        <a:t>0.093±0.077 </a:t>
                      </a:r>
                    </a:p>
                  </a:txBody>
                  <a:tcPr marL="60435" marR="60435" marT="30218" marB="30218" anchor="ctr"/>
                </a:tc>
                <a:tc>
                  <a:txBody>
                    <a:bodyPr/>
                    <a:lstStyle/>
                    <a:p>
                      <a:pPr algn="ctr"/>
                      <a:r>
                        <a:rPr lang="en-IN" sz="1200">
                          <a:effectLst/>
                          <a:latin typeface="Garamond" panose="02020404030301010803" pitchFamily="18" charset="0"/>
                        </a:rPr>
                        <a:t>0.062±0.066</a:t>
                      </a:r>
                    </a:p>
                  </a:txBody>
                  <a:tcPr marL="60435" marR="60435" marT="30218" marB="30218" anchor="ctr"/>
                </a:tc>
                <a:extLst>
                  <a:ext uri="{0D108BD9-81ED-4DB2-BD59-A6C34878D82A}">
                    <a16:rowId xmlns:a16="http://schemas.microsoft.com/office/drawing/2014/main" val="1812535852"/>
                  </a:ext>
                </a:extLst>
              </a:tr>
              <a:tr h="244383">
                <a:tc>
                  <a:txBody>
                    <a:bodyPr/>
                    <a:lstStyle/>
                    <a:p>
                      <a:pPr algn="ctr"/>
                      <a:r>
                        <a:rPr lang="en-IN" sz="1200">
                          <a:effectLst/>
                          <a:latin typeface="Garamond" panose="02020404030301010803" pitchFamily="18" charset="0"/>
                        </a:rPr>
                        <a:t>18 </a:t>
                      </a:r>
                    </a:p>
                  </a:txBody>
                  <a:tcPr marL="60435" marR="60435" marT="30218" marB="30218" anchor="ctr"/>
                </a:tc>
                <a:tc>
                  <a:txBody>
                    <a:bodyPr/>
                    <a:lstStyle/>
                    <a:p>
                      <a:pPr algn="ctr"/>
                      <a:r>
                        <a:rPr lang="en-IN" sz="1200">
                          <a:effectLst/>
                          <a:latin typeface="Garamond" panose="02020404030301010803" pitchFamily="18" charset="0"/>
                        </a:rPr>
                        <a:t>0.071±0.063 </a:t>
                      </a:r>
                    </a:p>
                  </a:txBody>
                  <a:tcPr marL="60435" marR="60435" marT="30218" marB="30218" anchor="ctr"/>
                </a:tc>
                <a:tc>
                  <a:txBody>
                    <a:bodyPr/>
                    <a:lstStyle/>
                    <a:p>
                      <a:pPr algn="ctr"/>
                      <a:r>
                        <a:rPr lang="en-IN" sz="1200">
                          <a:effectLst/>
                          <a:latin typeface="Garamond" panose="02020404030301010803" pitchFamily="18" charset="0"/>
                        </a:rPr>
                        <a:t>0.058±0.084 </a:t>
                      </a:r>
                    </a:p>
                  </a:txBody>
                  <a:tcPr marL="60435" marR="60435" marT="30218" marB="30218" anchor="ctr"/>
                </a:tc>
                <a:tc>
                  <a:txBody>
                    <a:bodyPr/>
                    <a:lstStyle/>
                    <a:p>
                      <a:pPr algn="ctr"/>
                      <a:r>
                        <a:rPr lang="en-IN" sz="1200">
                          <a:effectLst/>
                          <a:latin typeface="Garamond" panose="02020404030301010803" pitchFamily="18" charset="0"/>
                        </a:rPr>
                        <a:t>0.072±0.058 </a:t>
                      </a:r>
                    </a:p>
                  </a:txBody>
                  <a:tcPr marL="60435" marR="60435" marT="30218" marB="30218" anchor="ctr"/>
                </a:tc>
                <a:tc>
                  <a:txBody>
                    <a:bodyPr/>
                    <a:lstStyle/>
                    <a:p>
                      <a:pPr algn="ctr"/>
                      <a:r>
                        <a:rPr lang="en-IN" sz="1200">
                          <a:effectLst/>
                          <a:latin typeface="Garamond" panose="02020404030301010803" pitchFamily="18" charset="0"/>
                        </a:rPr>
                        <a:t>0.067±0.059 </a:t>
                      </a:r>
                    </a:p>
                  </a:txBody>
                  <a:tcPr marL="60435" marR="60435" marT="30218" marB="30218" anchor="ctr"/>
                </a:tc>
                <a:tc>
                  <a:txBody>
                    <a:bodyPr/>
                    <a:lstStyle/>
                    <a:p>
                      <a:pPr algn="ctr"/>
                      <a:r>
                        <a:rPr lang="en-IN" sz="1200">
                          <a:effectLst/>
                          <a:latin typeface="Garamond" panose="02020404030301010803" pitchFamily="18" charset="0"/>
                        </a:rPr>
                        <a:t>0.074±0.074 </a:t>
                      </a:r>
                    </a:p>
                  </a:txBody>
                  <a:tcPr marL="60435" marR="60435" marT="30218" marB="30218" anchor="ctr"/>
                </a:tc>
                <a:tc>
                  <a:txBody>
                    <a:bodyPr/>
                    <a:lstStyle/>
                    <a:p>
                      <a:pPr algn="ctr"/>
                      <a:r>
                        <a:rPr lang="en-IN" sz="1200">
                          <a:effectLst/>
                          <a:latin typeface="Garamond" panose="02020404030301010803" pitchFamily="18" charset="0"/>
                        </a:rPr>
                        <a:t>0.085±0.078 </a:t>
                      </a:r>
                    </a:p>
                  </a:txBody>
                  <a:tcPr marL="60435" marR="60435" marT="30218" marB="30218" anchor="ctr"/>
                </a:tc>
                <a:tc>
                  <a:txBody>
                    <a:bodyPr/>
                    <a:lstStyle/>
                    <a:p>
                      <a:pPr algn="ctr"/>
                      <a:r>
                        <a:rPr lang="en-IN" sz="1200">
                          <a:effectLst/>
                          <a:latin typeface="Garamond" panose="02020404030301010803" pitchFamily="18" charset="0"/>
                        </a:rPr>
                        <a:t>0.080±0.077 </a:t>
                      </a:r>
                    </a:p>
                  </a:txBody>
                  <a:tcPr marL="60435" marR="60435" marT="30218" marB="30218" anchor="ctr"/>
                </a:tc>
                <a:tc>
                  <a:txBody>
                    <a:bodyPr/>
                    <a:lstStyle/>
                    <a:p>
                      <a:pPr algn="ctr"/>
                      <a:r>
                        <a:rPr lang="en-IN" sz="1200">
                          <a:effectLst/>
                          <a:latin typeface="Garamond" panose="02020404030301010803" pitchFamily="18" charset="0"/>
                        </a:rPr>
                        <a:t>0.062±0.108</a:t>
                      </a:r>
                    </a:p>
                  </a:txBody>
                  <a:tcPr marL="60435" marR="60435" marT="30218" marB="30218" anchor="ctr"/>
                </a:tc>
                <a:extLst>
                  <a:ext uri="{0D108BD9-81ED-4DB2-BD59-A6C34878D82A}">
                    <a16:rowId xmlns:a16="http://schemas.microsoft.com/office/drawing/2014/main" val="867252271"/>
                  </a:ext>
                </a:extLst>
              </a:tr>
              <a:tr h="244383">
                <a:tc>
                  <a:txBody>
                    <a:bodyPr/>
                    <a:lstStyle/>
                    <a:p>
                      <a:pPr algn="ctr"/>
                      <a:r>
                        <a:rPr lang="en-IN" sz="1200">
                          <a:effectLst/>
                          <a:latin typeface="Garamond" panose="02020404030301010803" pitchFamily="18" charset="0"/>
                        </a:rPr>
                        <a:t>19 </a:t>
                      </a:r>
                    </a:p>
                  </a:txBody>
                  <a:tcPr marL="60435" marR="60435" marT="30218" marB="30218" anchor="ctr"/>
                </a:tc>
                <a:tc>
                  <a:txBody>
                    <a:bodyPr/>
                    <a:lstStyle/>
                    <a:p>
                      <a:pPr algn="ctr"/>
                      <a:r>
                        <a:rPr lang="en-IN" sz="1200">
                          <a:effectLst/>
                          <a:latin typeface="Garamond" panose="02020404030301010803" pitchFamily="18" charset="0"/>
                        </a:rPr>
                        <a:t>0.070±0.070 </a:t>
                      </a:r>
                    </a:p>
                  </a:txBody>
                  <a:tcPr marL="60435" marR="60435" marT="30218" marB="30218" anchor="ctr"/>
                </a:tc>
                <a:tc>
                  <a:txBody>
                    <a:bodyPr/>
                    <a:lstStyle/>
                    <a:p>
                      <a:pPr algn="ctr"/>
                      <a:r>
                        <a:rPr lang="en-IN" sz="1200">
                          <a:effectLst/>
                          <a:latin typeface="Garamond" panose="02020404030301010803" pitchFamily="18" charset="0"/>
                        </a:rPr>
                        <a:t>0.089±0.093 </a:t>
                      </a:r>
                    </a:p>
                  </a:txBody>
                  <a:tcPr marL="60435" marR="60435" marT="30218" marB="30218" anchor="ctr"/>
                </a:tc>
                <a:tc>
                  <a:txBody>
                    <a:bodyPr/>
                    <a:lstStyle/>
                    <a:p>
                      <a:pPr algn="ctr"/>
                      <a:r>
                        <a:rPr lang="en-IN" sz="1200">
                          <a:effectLst/>
                          <a:latin typeface="Garamond" panose="02020404030301010803" pitchFamily="18" charset="0"/>
                        </a:rPr>
                        <a:t>0.067±0.052 </a:t>
                      </a:r>
                    </a:p>
                  </a:txBody>
                  <a:tcPr marL="60435" marR="60435" marT="30218" marB="30218" anchor="ctr"/>
                </a:tc>
                <a:tc>
                  <a:txBody>
                    <a:bodyPr/>
                    <a:lstStyle/>
                    <a:p>
                      <a:pPr algn="ctr"/>
                      <a:r>
                        <a:rPr lang="en-IN" sz="1200">
                          <a:effectLst/>
                          <a:latin typeface="Garamond" panose="02020404030301010803" pitchFamily="18" charset="0"/>
                        </a:rPr>
                        <a:t>0.070±0.059 </a:t>
                      </a:r>
                    </a:p>
                  </a:txBody>
                  <a:tcPr marL="60435" marR="60435" marT="30218" marB="30218" anchor="ctr"/>
                </a:tc>
                <a:tc>
                  <a:txBody>
                    <a:bodyPr/>
                    <a:lstStyle/>
                    <a:p>
                      <a:pPr algn="ctr"/>
                      <a:r>
                        <a:rPr lang="en-IN" sz="1200">
                          <a:effectLst/>
                          <a:latin typeface="Garamond" panose="02020404030301010803" pitchFamily="18" charset="0"/>
                        </a:rPr>
                        <a:t>0.077±0.072 </a:t>
                      </a:r>
                    </a:p>
                  </a:txBody>
                  <a:tcPr marL="60435" marR="60435" marT="30218" marB="30218" anchor="ctr"/>
                </a:tc>
                <a:tc>
                  <a:txBody>
                    <a:bodyPr/>
                    <a:lstStyle/>
                    <a:p>
                      <a:pPr algn="ctr"/>
                      <a:r>
                        <a:rPr lang="en-IN" sz="1200">
                          <a:effectLst/>
                          <a:latin typeface="Garamond" panose="02020404030301010803" pitchFamily="18" charset="0"/>
                        </a:rPr>
                        <a:t>0.072±0.074 </a:t>
                      </a:r>
                    </a:p>
                  </a:txBody>
                  <a:tcPr marL="60435" marR="60435" marT="30218" marB="30218" anchor="ctr"/>
                </a:tc>
                <a:tc>
                  <a:txBody>
                    <a:bodyPr/>
                    <a:lstStyle/>
                    <a:p>
                      <a:pPr algn="ctr"/>
                      <a:r>
                        <a:rPr lang="en-IN" sz="1200">
                          <a:effectLst/>
                          <a:latin typeface="Garamond" panose="02020404030301010803" pitchFamily="18" charset="0"/>
                        </a:rPr>
                        <a:t>0.082±0.105 </a:t>
                      </a:r>
                    </a:p>
                  </a:txBody>
                  <a:tcPr marL="60435" marR="60435" marT="30218" marB="30218" anchor="ctr"/>
                </a:tc>
                <a:tc>
                  <a:txBody>
                    <a:bodyPr/>
                    <a:lstStyle/>
                    <a:p>
                      <a:pPr algn="ctr"/>
                      <a:r>
                        <a:rPr lang="en-IN" sz="1200">
                          <a:effectLst/>
                          <a:latin typeface="Garamond" panose="02020404030301010803" pitchFamily="18" charset="0"/>
                        </a:rPr>
                        <a:t>0.075±0.071</a:t>
                      </a:r>
                    </a:p>
                  </a:txBody>
                  <a:tcPr marL="60435" marR="60435" marT="30218" marB="30218" anchor="ctr"/>
                </a:tc>
                <a:extLst>
                  <a:ext uri="{0D108BD9-81ED-4DB2-BD59-A6C34878D82A}">
                    <a16:rowId xmlns:a16="http://schemas.microsoft.com/office/drawing/2014/main" val="2194400554"/>
                  </a:ext>
                </a:extLst>
              </a:tr>
              <a:tr h="244383">
                <a:tc>
                  <a:txBody>
                    <a:bodyPr/>
                    <a:lstStyle/>
                    <a:p>
                      <a:pPr algn="ctr"/>
                      <a:r>
                        <a:rPr lang="en-IN" sz="1200">
                          <a:effectLst/>
                          <a:latin typeface="Garamond" panose="02020404030301010803" pitchFamily="18" charset="0"/>
                        </a:rPr>
                        <a:t>20 </a:t>
                      </a:r>
                    </a:p>
                  </a:txBody>
                  <a:tcPr marL="60435" marR="60435" marT="30218" marB="30218" anchor="ctr"/>
                </a:tc>
                <a:tc>
                  <a:txBody>
                    <a:bodyPr/>
                    <a:lstStyle/>
                    <a:p>
                      <a:pPr algn="ctr"/>
                      <a:r>
                        <a:rPr lang="en-IN" sz="1200">
                          <a:effectLst/>
                          <a:latin typeface="Garamond" panose="02020404030301010803" pitchFamily="18" charset="0"/>
                        </a:rPr>
                        <a:t>0.076±0.065 </a:t>
                      </a:r>
                    </a:p>
                  </a:txBody>
                  <a:tcPr marL="60435" marR="60435" marT="30218" marB="30218" anchor="ctr"/>
                </a:tc>
                <a:tc>
                  <a:txBody>
                    <a:bodyPr/>
                    <a:lstStyle/>
                    <a:p>
                      <a:pPr algn="ctr"/>
                      <a:r>
                        <a:rPr lang="en-IN" sz="1200">
                          <a:effectLst/>
                          <a:latin typeface="Garamond" panose="02020404030301010803" pitchFamily="18" charset="0"/>
                        </a:rPr>
                        <a:t>0.084±0.070 </a:t>
                      </a:r>
                    </a:p>
                  </a:txBody>
                  <a:tcPr marL="60435" marR="60435" marT="30218" marB="30218" anchor="ctr"/>
                </a:tc>
                <a:tc>
                  <a:txBody>
                    <a:bodyPr/>
                    <a:lstStyle/>
                    <a:p>
                      <a:pPr algn="ctr"/>
                      <a:r>
                        <a:rPr lang="en-IN" sz="1200">
                          <a:effectLst/>
                          <a:latin typeface="Garamond" panose="02020404030301010803" pitchFamily="18" charset="0"/>
                        </a:rPr>
                        <a:t>0.083±0.094 </a:t>
                      </a:r>
                    </a:p>
                  </a:txBody>
                  <a:tcPr marL="60435" marR="60435" marT="30218" marB="30218" anchor="ctr"/>
                </a:tc>
                <a:tc>
                  <a:txBody>
                    <a:bodyPr/>
                    <a:lstStyle/>
                    <a:p>
                      <a:pPr algn="ctr"/>
                      <a:r>
                        <a:rPr lang="en-IN" sz="1200">
                          <a:effectLst/>
                          <a:latin typeface="Garamond" panose="02020404030301010803" pitchFamily="18" charset="0"/>
                        </a:rPr>
                        <a:t>0.087±0.066 </a:t>
                      </a:r>
                    </a:p>
                  </a:txBody>
                  <a:tcPr marL="60435" marR="60435" marT="30218" marB="30218" anchor="ctr"/>
                </a:tc>
                <a:tc>
                  <a:txBody>
                    <a:bodyPr/>
                    <a:lstStyle/>
                    <a:p>
                      <a:pPr algn="ctr"/>
                      <a:r>
                        <a:rPr lang="en-IN" sz="1200">
                          <a:effectLst/>
                          <a:latin typeface="Garamond" panose="02020404030301010803" pitchFamily="18" charset="0"/>
                        </a:rPr>
                        <a:t>0.076±0.104 </a:t>
                      </a:r>
                    </a:p>
                  </a:txBody>
                  <a:tcPr marL="60435" marR="60435" marT="30218" marB="30218" anchor="ctr"/>
                </a:tc>
                <a:tc>
                  <a:txBody>
                    <a:bodyPr/>
                    <a:lstStyle/>
                    <a:p>
                      <a:pPr algn="ctr"/>
                      <a:r>
                        <a:rPr lang="en-IN" sz="1200">
                          <a:effectLst/>
                          <a:latin typeface="Garamond" panose="02020404030301010803" pitchFamily="18" charset="0"/>
                        </a:rPr>
                        <a:t>0.083±0.078 </a:t>
                      </a:r>
                    </a:p>
                  </a:txBody>
                  <a:tcPr marL="60435" marR="60435" marT="30218" marB="30218" anchor="ctr"/>
                </a:tc>
                <a:tc>
                  <a:txBody>
                    <a:bodyPr/>
                    <a:lstStyle/>
                    <a:p>
                      <a:pPr algn="ctr"/>
                      <a:r>
                        <a:rPr lang="en-IN" sz="1200">
                          <a:effectLst/>
                          <a:latin typeface="Garamond" panose="02020404030301010803" pitchFamily="18" charset="0"/>
                        </a:rPr>
                        <a:t>0.067±0.069 </a:t>
                      </a:r>
                    </a:p>
                  </a:txBody>
                  <a:tcPr marL="60435" marR="60435" marT="30218" marB="30218" anchor="ctr"/>
                </a:tc>
                <a:tc>
                  <a:txBody>
                    <a:bodyPr/>
                    <a:lstStyle/>
                    <a:p>
                      <a:pPr algn="ctr"/>
                      <a:r>
                        <a:rPr lang="en-IN" sz="1200" dirty="0">
                          <a:effectLst/>
                          <a:latin typeface="Garamond" panose="02020404030301010803" pitchFamily="18" charset="0"/>
                        </a:rPr>
                        <a:t>0.076±0.067</a:t>
                      </a:r>
                    </a:p>
                  </a:txBody>
                  <a:tcPr marL="60435" marR="60435" marT="30218" marB="30218" anchor="ctr"/>
                </a:tc>
                <a:extLst>
                  <a:ext uri="{0D108BD9-81ED-4DB2-BD59-A6C34878D82A}">
                    <a16:rowId xmlns:a16="http://schemas.microsoft.com/office/drawing/2014/main" val="3332196060"/>
                  </a:ext>
                </a:extLst>
              </a:tr>
            </a:tbl>
          </a:graphicData>
        </a:graphic>
      </p:graphicFrame>
      <p:sp>
        <p:nvSpPr>
          <p:cNvPr id="5" name="Rectangle 1">
            <a:extLst>
              <a:ext uri="{FF2B5EF4-FFF2-40B4-BE49-F238E27FC236}">
                <a16:creationId xmlns:a16="http://schemas.microsoft.com/office/drawing/2014/main" id="{E76F1EC3-5BBD-4D2A-9D49-E15DDFEA4E2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79738F1B-DB4E-44F0-B1B6-EBE5B7F493CD}"/>
              </a:ext>
            </a:extLst>
          </p:cNvPr>
          <p:cNvSpPr/>
          <p:nvPr/>
        </p:nvSpPr>
        <p:spPr>
          <a:xfrm>
            <a:off x="0" y="0"/>
            <a:ext cx="12192000" cy="15674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037780AF-31DE-4552-98EB-E14AAA186865}"/>
              </a:ext>
            </a:extLst>
          </p:cNvPr>
          <p:cNvSpPr/>
          <p:nvPr/>
        </p:nvSpPr>
        <p:spPr>
          <a:xfrm>
            <a:off x="0" y="6701250"/>
            <a:ext cx="12192000" cy="1567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37C42003-D6DB-41FB-A3B7-30F693E1CBCB}"/>
              </a:ext>
            </a:extLst>
          </p:cNvPr>
          <p:cNvSpPr/>
          <p:nvPr/>
        </p:nvSpPr>
        <p:spPr>
          <a:xfrm>
            <a:off x="2635250" y="6023418"/>
            <a:ext cx="6921500" cy="338554"/>
          </a:xfrm>
          <a:prstGeom prst="rect">
            <a:avLst/>
          </a:prstGeom>
        </p:spPr>
        <p:txBody>
          <a:bodyPr wrap="square">
            <a:spAutoFit/>
          </a:bodyPr>
          <a:lstStyle/>
          <a:p>
            <a:pPr algn="ctr"/>
            <a:r>
              <a:rPr lang="en-GB" sz="800" dirty="0">
                <a:latin typeface="Garamond" panose="02020404030301010803" pitchFamily="18" charset="0"/>
              </a:rPr>
              <a:t>Table 2: Initial and final averaged solutions of activation coefficient patterns, represented in form of </a:t>
            </a:r>
            <a:r>
              <a:rPr lang="en-GB" sz="800" dirty="0" err="1">
                <a:latin typeface="Garamond" panose="02020404030301010803" pitchFamily="18" charset="0"/>
              </a:rPr>
              <a:t>mean</a:t>
            </a:r>
            <a:r>
              <a:rPr lang="en-GB" sz="800" i="1" dirty="0" err="1">
                <a:latin typeface="Garamond" panose="02020404030301010803" pitchFamily="18" charset="0"/>
              </a:rPr>
              <a:t>±</a:t>
            </a:r>
            <a:r>
              <a:rPr lang="en-GB" sz="800" dirty="0" err="1">
                <a:latin typeface="Garamond" panose="02020404030301010803" pitchFamily="18" charset="0"/>
              </a:rPr>
              <a:t>SD</a:t>
            </a:r>
            <a:r>
              <a:rPr lang="en-GB" sz="800" dirty="0">
                <a:latin typeface="Garamond" panose="02020404030301010803" pitchFamily="18" charset="0"/>
              </a:rPr>
              <a:t> for each participant </a:t>
            </a:r>
            <a:br>
              <a:rPr lang="en-GB" sz="800" dirty="0">
                <a:latin typeface="Garamond" panose="02020404030301010803" pitchFamily="18" charset="0"/>
              </a:rPr>
            </a:br>
            <a:endParaRPr lang="en-IN" sz="800" dirty="0">
              <a:latin typeface="Garamond" panose="02020404030301010803" pitchFamily="18" charset="0"/>
            </a:endParaRPr>
          </a:p>
        </p:txBody>
      </p:sp>
    </p:spTree>
    <p:extLst>
      <p:ext uri="{BB962C8B-B14F-4D97-AF65-F5344CB8AC3E}">
        <p14:creationId xmlns:p14="http://schemas.microsoft.com/office/powerpoint/2010/main" val="234273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1765</TotalTime>
  <Words>2691</Words>
  <Application>Microsoft Office PowerPoint</Application>
  <PresentationFormat>Widescreen</PresentationFormat>
  <Paragraphs>551</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Abadi</vt:lpstr>
      <vt:lpstr>Arial</vt:lpstr>
      <vt:lpstr>Calibri</vt:lpstr>
      <vt:lpstr>Calibri Light</vt:lpstr>
      <vt:lpstr>Garamond</vt:lpstr>
      <vt:lpstr>Office Theme</vt:lpstr>
      <vt:lpstr>Do muscle synergies in the arm change when  learning  to use a multi-articulate pattern recognition controlled prosthetic hand?  </vt:lpstr>
      <vt:lpstr>Outline</vt:lpstr>
      <vt:lpstr>  Introduction</vt:lpstr>
      <vt:lpstr>  Materials and Methods</vt:lpstr>
      <vt:lpstr>  Materials and Methods</vt:lpstr>
      <vt:lpstr>  Materials and Methods</vt:lpstr>
      <vt:lpstr> Results</vt:lpstr>
      <vt:lpstr> Results</vt:lpstr>
      <vt:lpstr>PowerPoint Presentation</vt:lpstr>
      <vt:lpstr> Discussions</vt:lpstr>
      <vt:lpstr> Conclusion</vt:lpstr>
      <vt:lpstr> Future work</vt:lpstr>
      <vt:lpstr> References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muscle synergies in the arm change when  learning  to use a multi-articulate pattern recognition controlled prosthetic hand?  </dc:title>
  <dc:creator>Alok Ranjan</dc:creator>
  <cp:lastModifiedBy>Alok Ranjan</cp:lastModifiedBy>
  <cp:revision>86</cp:revision>
  <dcterms:created xsi:type="dcterms:W3CDTF">2020-07-08T18:21:17Z</dcterms:created>
  <dcterms:modified xsi:type="dcterms:W3CDTF">2020-07-10T10:05:51Z</dcterms:modified>
</cp:coreProperties>
</file>